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notesSlides/notesSlide1.xml" ContentType="application/vnd.openxmlformats-officedocument.presentationml.notesSlide+xml"/>
  <Override PartName="/ppt/ink/ink6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notesSlides/notesSlide4.xml" ContentType="application/vnd.openxmlformats-officedocument.presentationml.notesSlide+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notesSlides/notesSlide5.xml" ContentType="application/vnd.openxmlformats-officedocument.presentationml.notesSlide+xml"/>
  <Override PartName="/ppt/ink/ink244.xml" ContentType="application/inkml+xml"/>
  <Override PartName="/ppt/ink/ink245.xml" ContentType="application/inkml+xml"/>
  <Override PartName="/ppt/notesSlides/notesSlide6.xml" ContentType="application/vnd.openxmlformats-officedocument.presentationml.notesSlide+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7" r:id="rId2"/>
    <p:sldId id="258" r:id="rId3"/>
    <p:sldId id="262" r:id="rId4"/>
    <p:sldId id="293" r:id="rId5"/>
    <p:sldId id="294" r:id="rId6"/>
    <p:sldId id="295" r:id="rId7"/>
    <p:sldId id="296" r:id="rId8"/>
    <p:sldId id="298" r:id="rId9"/>
    <p:sldId id="297" r:id="rId10"/>
    <p:sldId id="264" r:id="rId11"/>
    <p:sldId id="265" r:id="rId12"/>
    <p:sldId id="267" r:id="rId13"/>
    <p:sldId id="290" r:id="rId14"/>
    <p:sldId id="301" r:id="rId15"/>
    <p:sldId id="268" r:id="rId16"/>
    <p:sldId id="291" r:id="rId17"/>
    <p:sldId id="269" r:id="rId18"/>
    <p:sldId id="292" r:id="rId19"/>
    <p:sldId id="270" r:id="rId20"/>
    <p:sldId id="299" r:id="rId21"/>
    <p:sldId id="300" r:id="rId22"/>
    <p:sldId id="272" r:id="rId23"/>
    <p:sldId id="273" r:id="rId24"/>
    <p:sldId id="274" r:id="rId25"/>
    <p:sldId id="275" r:id="rId26"/>
    <p:sldId id="276" r:id="rId27"/>
    <p:sldId id="277" r:id="rId28"/>
    <p:sldId id="278" r:id="rId29"/>
    <p:sldId id="279" r:id="rId30"/>
    <p:sldId id="280" r:id="rId31"/>
    <p:sldId id="281" r:id="rId32"/>
    <p:sldId id="282" r:id="rId33"/>
    <p:sldId id="256" r:id="rId34"/>
    <p:sldId id="283" r:id="rId35"/>
    <p:sldId id="284" r:id="rId36"/>
    <p:sldId id="286" r:id="rId37"/>
    <p:sldId id="287" r:id="rId38"/>
    <p:sldId id="288" r:id="rId39"/>
    <p:sldId id="303" r:id="rId40"/>
    <p:sldId id="305" r:id="rId41"/>
    <p:sldId id="289" r:id="rId42"/>
    <p:sldId id="30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5E9961-0E41-9748-A91B-352536F5CED1}" v="247" dt="2025-11-09T19:48:47.064"/>
    <p1510:client id="{11608E87-3450-DA4F-B7ED-046D0D54E1F4}" v="360" dt="2025-11-10T05:23:16.726"/>
    <p1510:client id="{B8807012-5DEE-724C-BF28-056891AED9D7}" v="187" dt="2025-11-10T05:37:55.7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2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entes-Cabrera, Miguel" userId="1bb9fb8f-7ff7-4823-9c46-dbbc0dc47453" providerId="ADAL" clId="{E17B9801-FBC4-5B7A-B542-4E45778DD8D6}"/>
    <pc:docChg chg="undo custSel addSld delSld modSld sldOrd">
      <pc:chgData name="Fuentes-Cabrera, Miguel" userId="1bb9fb8f-7ff7-4823-9c46-dbbc0dc47453" providerId="ADAL" clId="{E17B9801-FBC4-5B7A-B542-4E45778DD8D6}" dt="2025-11-10T05:37:55.734" v="191" actId="20578"/>
      <pc:docMkLst>
        <pc:docMk/>
      </pc:docMkLst>
      <pc:sldChg chg="modSp mod">
        <pc:chgData name="Fuentes-Cabrera, Miguel" userId="1bb9fb8f-7ff7-4823-9c46-dbbc0dc47453" providerId="ADAL" clId="{E17B9801-FBC4-5B7A-B542-4E45778DD8D6}" dt="2025-11-10T04:23:29.634" v="1" actId="1036"/>
        <pc:sldMkLst>
          <pc:docMk/>
          <pc:sldMk cId="0" sldId="267"/>
        </pc:sldMkLst>
        <pc:picChg chg="mod">
          <ac:chgData name="Fuentes-Cabrera, Miguel" userId="1bb9fb8f-7ff7-4823-9c46-dbbc0dc47453" providerId="ADAL" clId="{E17B9801-FBC4-5B7A-B542-4E45778DD8D6}" dt="2025-11-10T04:23:29.634" v="1" actId="1036"/>
          <ac:picMkLst>
            <pc:docMk/>
            <pc:sldMk cId="0" sldId="267"/>
            <ac:picMk id="59" creationId="{9B5ADA0D-7FF3-5AE6-D178-2CBFE817C024}"/>
          </ac:picMkLst>
        </pc:picChg>
      </pc:sldChg>
      <pc:sldChg chg="delSp modSp mod">
        <pc:chgData name="Fuentes-Cabrera, Miguel" userId="1bb9fb8f-7ff7-4823-9c46-dbbc0dc47453" providerId="ADAL" clId="{E17B9801-FBC4-5B7A-B542-4E45778DD8D6}" dt="2025-11-10T05:15:59.699" v="6" actId="478"/>
        <pc:sldMkLst>
          <pc:docMk/>
          <pc:sldMk cId="0" sldId="275"/>
        </pc:sldMkLst>
        <pc:spChg chg="del">
          <ac:chgData name="Fuentes-Cabrera, Miguel" userId="1bb9fb8f-7ff7-4823-9c46-dbbc0dc47453" providerId="ADAL" clId="{E17B9801-FBC4-5B7A-B542-4E45778DD8D6}" dt="2025-11-10T05:15:44.055" v="3" actId="478"/>
          <ac:spMkLst>
            <pc:docMk/>
            <pc:sldMk cId="0" sldId="275"/>
            <ac:spMk id="2" creationId="{58942E89-93A6-2AF7-0A0E-9D0504E6A5CA}"/>
          </ac:spMkLst>
        </pc:spChg>
        <pc:spChg chg="del mod">
          <ac:chgData name="Fuentes-Cabrera, Miguel" userId="1bb9fb8f-7ff7-4823-9c46-dbbc0dc47453" providerId="ADAL" clId="{E17B9801-FBC4-5B7A-B542-4E45778DD8D6}" dt="2025-11-10T05:15:45.259" v="5"/>
          <ac:spMkLst>
            <pc:docMk/>
            <pc:sldMk cId="0" sldId="275"/>
            <ac:spMk id="4" creationId="{CFE4943D-1312-1E05-91BD-E3246655C91A}"/>
          </ac:spMkLst>
        </pc:spChg>
        <pc:inkChg chg="del">
          <ac:chgData name="Fuentes-Cabrera, Miguel" userId="1bb9fb8f-7ff7-4823-9c46-dbbc0dc47453" providerId="ADAL" clId="{E17B9801-FBC4-5B7A-B542-4E45778DD8D6}" dt="2025-11-10T05:15:59.699" v="6" actId="478"/>
          <ac:inkMkLst>
            <pc:docMk/>
            <pc:sldMk cId="0" sldId="275"/>
            <ac:inkMk id="171" creationId="{F8FD5B51-2DA5-7410-6347-45A2FD51CE13}"/>
          </ac:inkMkLst>
        </pc:inkChg>
      </pc:sldChg>
      <pc:sldChg chg="ord">
        <pc:chgData name="Fuentes-Cabrera, Miguel" userId="1bb9fb8f-7ff7-4823-9c46-dbbc0dc47453" providerId="ADAL" clId="{E17B9801-FBC4-5B7A-B542-4E45778DD8D6}" dt="2025-11-10T05:33:22.284" v="9" actId="20578"/>
        <pc:sldMkLst>
          <pc:docMk/>
          <pc:sldMk cId="0" sldId="288"/>
        </pc:sldMkLst>
      </pc:sldChg>
      <pc:sldChg chg="ord">
        <pc:chgData name="Fuentes-Cabrera, Miguel" userId="1bb9fb8f-7ff7-4823-9c46-dbbc0dc47453" providerId="ADAL" clId="{E17B9801-FBC4-5B7A-B542-4E45778DD8D6}" dt="2025-11-10T05:37:55.734" v="191" actId="20578"/>
        <pc:sldMkLst>
          <pc:docMk/>
          <pc:sldMk cId="0" sldId="289"/>
        </pc:sldMkLst>
      </pc:sldChg>
      <pc:sldChg chg="new">
        <pc:chgData name="Fuentes-Cabrera, Miguel" userId="1bb9fb8f-7ff7-4823-9c46-dbbc0dc47453" providerId="ADAL" clId="{E17B9801-FBC4-5B7A-B542-4E45778DD8D6}" dt="2025-11-09T19:42:36.366" v="0" actId="680"/>
        <pc:sldMkLst>
          <pc:docMk/>
          <pc:sldMk cId="3525481904" sldId="301"/>
        </pc:sldMkLst>
      </pc:sldChg>
      <pc:sldChg chg="new del ord">
        <pc:chgData name="Fuentes-Cabrera, Miguel" userId="1bb9fb8f-7ff7-4823-9c46-dbbc0dc47453" providerId="ADAL" clId="{E17B9801-FBC4-5B7A-B542-4E45778DD8D6}" dt="2025-11-10T05:34:09.144" v="23" actId="2696"/>
        <pc:sldMkLst>
          <pc:docMk/>
          <pc:sldMk cId="1363047834" sldId="302"/>
        </pc:sldMkLst>
      </pc:sldChg>
      <pc:sldChg chg="modSp add mod">
        <pc:chgData name="Fuentes-Cabrera, Miguel" userId="1bb9fb8f-7ff7-4823-9c46-dbbc0dc47453" providerId="ADAL" clId="{E17B9801-FBC4-5B7A-B542-4E45778DD8D6}" dt="2025-11-10T05:34:50.134" v="39" actId="12"/>
        <pc:sldMkLst>
          <pc:docMk/>
          <pc:sldMk cId="0" sldId="303"/>
        </pc:sldMkLst>
        <pc:spChg chg="mod">
          <ac:chgData name="Fuentes-Cabrera, Miguel" userId="1bb9fb8f-7ff7-4823-9c46-dbbc0dc47453" providerId="ADAL" clId="{E17B9801-FBC4-5B7A-B542-4E45778DD8D6}" dt="2025-11-10T05:34:21.936" v="25" actId="20577"/>
          <ac:spMkLst>
            <pc:docMk/>
            <pc:sldMk cId="0" sldId="303"/>
            <ac:spMk id="2" creationId="{00000000-0000-0000-0000-000000000000}"/>
          </ac:spMkLst>
        </pc:spChg>
        <pc:spChg chg="mod">
          <ac:chgData name="Fuentes-Cabrera, Miguel" userId="1bb9fb8f-7ff7-4823-9c46-dbbc0dc47453" providerId="ADAL" clId="{E17B9801-FBC4-5B7A-B542-4E45778DD8D6}" dt="2025-11-10T05:34:50.134" v="39" actId="12"/>
          <ac:spMkLst>
            <pc:docMk/>
            <pc:sldMk cId="0" sldId="303"/>
            <ac:spMk id="3" creationId="{00000000-0000-0000-0000-000000000000}"/>
          </ac:spMkLst>
        </pc:spChg>
      </pc:sldChg>
      <pc:sldChg chg="modSp add mod">
        <pc:chgData name="Fuentes-Cabrera, Miguel" userId="1bb9fb8f-7ff7-4823-9c46-dbbc0dc47453" providerId="ADAL" clId="{E17B9801-FBC4-5B7A-B542-4E45778DD8D6}" dt="2025-11-10T05:37:49.084" v="190" actId="20577"/>
        <pc:sldMkLst>
          <pc:docMk/>
          <pc:sldMk cId="0" sldId="304"/>
        </pc:sldMkLst>
        <pc:spChg chg="mod">
          <ac:chgData name="Fuentes-Cabrera, Miguel" userId="1bb9fb8f-7ff7-4823-9c46-dbbc0dc47453" providerId="ADAL" clId="{E17B9801-FBC4-5B7A-B542-4E45778DD8D6}" dt="2025-11-10T05:37:49.084" v="190" actId="20577"/>
          <ac:spMkLst>
            <pc:docMk/>
            <pc:sldMk cId="0" sldId="304"/>
            <ac:spMk id="3" creationId="{00000000-0000-0000-0000-000000000000}"/>
          </ac:spMkLst>
        </pc:spChg>
      </pc:sldChg>
      <pc:sldChg chg="modSp new mod">
        <pc:chgData name="Fuentes-Cabrera, Miguel" userId="1bb9fb8f-7ff7-4823-9c46-dbbc0dc47453" providerId="ADAL" clId="{E17B9801-FBC4-5B7A-B542-4E45778DD8D6}" dt="2025-11-10T05:36:01.401" v="116" actId="20577"/>
        <pc:sldMkLst>
          <pc:docMk/>
          <pc:sldMk cId="844701388" sldId="305"/>
        </pc:sldMkLst>
        <pc:spChg chg="mod">
          <ac:chgData name="Fuentes-Cabrera, Miguel" userId="1bb9fb8f-7ff7-4823-9c46-dbbc0dc47453" providerId="ADAL" clId="{E17B9801-FBC4-5B7A-B542-4E45778DD8D6}" dt="2025-11-10T05:35:48.815" v="112" actId="20577"/>
          <ac:spMkLst>
            <pc:docMk/>
            <pc:sldMk cId="844701388" sldId="305"/>
            <ac:spMk id="2" creationId="{CC6DF8E2-4DC4-4879-F06F-4848FFD7BB1D}"/>
          </ac:spMkLst>
        </pc:spChg>
        <pc:spChg chg="mod">
          <ac:chgData name="Fuentes-Cabrera, Miguel" userId="1bb9fb8f-7ff7-4823-9c46-dbbc0dc47453" providerId="ADAL" clId="{E17B9801-FBC4-5B7A-B542-4E45778DD8D6}" dt="2025-11-10T05:36:01.401" v="116" actId="20577"/>
          <ac:spMkLst>
            <pc:docMk/>
            <pc:sldMk cId="844701388" sldId="305"/>
            <ac:spMk id="3" creationId="{E29DBC6C-7A47-5CA7-2582-889C73DA402A}"/>
          </ac:spMkLst>
        </pc:spChg>
      </pc:sldChg>
    </pc:docChg>
  </pc:docChgLst>
  <pc:docChgLst>
    <pc:chgData name="Fuentes-Cabrera, Miguel" userId="1bb9fb8f-7ff7-4823-9c46-dbbc0dc47453" providerId="ADAL" clId="{D16B89D3-8BA8-4A70-AE12-51DA2A171821}"/>
    <pc:docChg chg="undo custSel modSld">
      <pc:chgData name="Fuentes-Cabrera, Miguel" userId="1bb9fb8f-7ff7-4823-9c46-dbbc0dc47453" providerId="ADAL" clId="{D16B89D3-8BA8-4A70-AE12-51DA2A171821}" dt="2025-11-10T05:23:16.726" v="1103" actId="21"/>
      <pc:docMkLst>
        <pc:docMk/>
      </pc:docMkLst>
      <pc:sldChg chg="addSp delSp modSp mod">
        <pc:chgData name="Fuentes-Cabrera, Miguel" userId="1bb9fb8f-7ff7-4823-9c46-dbbc0dc47453" providerId="ADAL" clId="{D16B89D3-8BA8-4A70-AE12-51DA2A171821}" dt="2025-11-10T05:20:51.487" v="1099" actId="21"/>
        <pc:sldMkLst>
          <pc:docMk/>
          <pc:sldMk cId="0" sldId="273"/>
        </pc:sldMkLst>
        <pc:spChg chg="del">
          <ac:chgData name="Fuentes-Cabrera, Miguel" userId="1bb9fb8f-7ff7-4823-9c46-dbbc0dc47453" providerId="ADAL" clId="{D16B89D3-8BA8-4A70-AE12-51DA2A171821}" dt="2025-11-10T05:20:51.487" v="1099" actId="21"/>
          <ac:spMkLst>
            <pc:docMk/>
            <pc:sldMk cId="0" sldId="273"/>
            <ac:spMk id="2" creationId="{B84E91E0-B81A-8800-3D83-26EDA588ADAE}"/>
          </ac:spMkLst>
        </pc:spChg>
        <pc:spChg chg="del">
          <ac:chgData name="Fuentes-Cabrera, Miguel" userId="1bb9fb8f-7ff7-4823-9c46-dbbc0dc47453" providerId="ADAL" clId="{D16B89D3-8BA8-4A70-AE12-51DA2A171821}" dt="2025-11-10T05:20:49.637" v="1098" actId="21"/>
          <ac:spMkLst>
            <pc:docMk/>
            <pc:sldMk cId="0" sldId="273"/>
            <ac:spMk id="3" creationId="{E74BA2E7-7E35-6215-2707-DBB9D87E6354}"/>
          </ac:spMkLst>
        </pc:spChg>
        <pc:inkChg chg="add del">
          <ac:chgData name="Fuentes-Cabrera, Miguel" userId="1bb9fb8f-7ff7-4823-9c46-dbbc0dc47453" providerId="ADAL" clId="{D16B89D3-8BA8-4A70-AE12-51DA2A171821}" dt="2025-11-10T04:53:51.509" v="926"/>
          <ac:inkMkLst>
            <pc:docMk/>
            <pc:sldMk cId="0" sldId="273"/>
            <ac:inkMk id="4" creationId="{50D2E227-CFD0-0B51-460C-A8F1DC251C91}"/>
          </ac:inkMkLst>
        </pc:inkChg>
        <pc:inkChg chg="add del">
          <ac:chgData name="Fuentes-Cabrera, Miguel" userId="1bb9fb8f-7ff7-4823-9c46-dbbc0dc47453" providerId="ADAL" clId="{D16B89D3-8BA8-4A70-AE12-51DA2A171821}" dt="2025-11-10T04:53:51.509" v="926"/>
          <ac:inkMkLst>
            <pc:docMk/>
            <pc:sldMk cId="0" sldId="273"/>
            <ac:inkMk id="5" creationId="{CDAFC61B-CBB6-C32B-3458-A82556ADB582}"/>
          </ac:inkMkLst>
        </pc:inkChg>
        <pc:inkChg chg="add del">
          <ac:chgData name="Fuentes-Cabrera, Miguel" userId="1bb9fb8f-7ff7-4823-9c46-dbbc0dc47453" providerId="ADAL" clId="{D16B89D3-8BA8-4A70-AE12-51DA2A171821}" dt="2025-11-10T04:53:51.509" v="926"/>
          <ac:inkMkLst>
            <pc:docMk/>
            <pc:sldMk cId="0" sldId="273"/>
            <ac:inkMk id="6" creationId="{938F22D1-B552-21BA-D349-D86140C8D001}"/>
          </ac:inkMkLst>
        </pc:inkChg>
        <pc:inkChg chg="add del">
          <ac:chgData name="Fuentes-Cabrera, Miguel" userId="1bb9fb8f-7ff7-4823-9c46-dbbc0dc47453" providerId="ADAL" clId="{D16B89D3-8BA8-4A70-AE12-51DA2A171821}" dt="2025-11-10T04:53:51.509" v="926"/>
          <ac:inkMkLst>
            <pc:docMk/>
            <pc:sldMk cId="0" sldId="273"/>
            <ac:inkMk id="7" creationId="{26DFD86B-92D7-E035-2173-B9117102E317}"/>
          </ac:inkMkLst>
        </pc:inkChg>
        <pc:inkChg chg="add del">
          <ac:chgData name="Fuentes-Cabrera, Miguel" userId="1bb9fb8f-7ff7-4823-9c46-dbbc0dc47453" providerId="ADAL" clId="{D16B89D3-8BA8-4A70-AE12-51DA2A171821}" dt="2025-11-10T04:53:51.509" v="926"/>
          <ac:inkMkLst>
            <pc:docMk/>
            <pc:sldMk cId="0" sldId="273"/>
            <ac:inkMk id="8" creationId="{41843217-8FEE-78AF-026F-937F5EF37657}"/>
          </ac:inkMkLst>
        </pc:inkChg>
        <pc:inkChg chg="add del">
          <ac:chgData name="Fuentes-Cabrera, Miguel" userId="1bb9fb8f-7ff7-4823-9c46-dbbc0dc47453" providerId="ADAL" clId="{D16B89D3-8BA8-4A70-AE12-51DA2A171821}" dt="2025-11-10T04:53:51.509" v="926"/>
          <ac:inkMkLst>
            <pc:docMk/>
            <pc:sldMk cId="0" sldId="273"/>
            <ac:inkMk id="9" creationId="{0218CF23-457C-F57B-FBF1-C738C066959B}"/>
          </ac:inkMkLst>
        </pc:inkChg>
        <pc:inkChg chg="add del">
          <ac:chgData name="Fuentes-Cabrera, Miguel" userId="1bb9fb8f-7ff7-4823-9c46-dbbc0dc47453" providerId="ADAL" clId="{D16B89D3-8BA8-4A70-AE12-51DA2A171821}" dt="2025-11-10T04:53:51.509" v="926"/>
          <ac:inkMkLst>
            <pc:docMk/>
            <pc:sldMk cId="0" sldId="273"/>
            <ac:inkMk id="10" creationId="{C893CE02-4BA7-0025-5CE4-E44688598CB2}"/>
          </ac:inkMkLst>
        </pc:inkChg>
        <pc:inkChg chg="add del">
          <ac:chgData name="Fuentes-Cabrera, Miguel" userId="1bb9fb8f-7ff7-4823-9c46-dbbc0dc47453" providerId="ADAL" clId="{D16B89D3-8BA8-4A70-AE12-51DA2A171821}" dt="2025-11-10T04:53:51.509" v="926"/>
          <ac:inkMkLst>
            <pc:docMk/>
            <pc:sldMk cId="0" sldId="273"/>
            <ac:inkMk id="11" creationId="{0672D29D-E601-B797-996A-945EC62D7A20}"/>
          </ac:inkMkLst>
        </pc:inkChg>
        <pc:inkChg chg="add">
          <ac:chgData name="Fuentes-Cabrera, Miguel" userId="1bb9fb8f-7ff7-4823-9c46-dbbc0dc47453" providerId="ADAL" clId="{D16B89D3-8BA8-4A70-AE12-51DA2A171821}" dt="2025-11-10T04:53:50.405" v="924"/>
          <ac:inkMkLst>
            <pc:docMk/>
            <pc:sldMk cId="0" sldId="273"/>
            <ac:inkMk id="12" creationId="{E27B3EFC-195F-3B25-DE36-FD8F26B18A7E}"/>
          </ac:inkMkLst>
        </pc:inkChg>
        <pc:inkChg chg="add del">
          <ac:chgData name="Fuentes-Cabrera, Miguel" userId="1bb9fb8f-7ff7-4823-9c46-dbbc0dc47453" providerId="ADAL" clId="{D16B89D3-8BA8-4A70-AE12-51DA2A171821}" dt="2025-11-10T04:53:51.509" v="926"/>
          <ac:inkMkLst>
            <pc:docMk/>
            <pc:sldMk cId="0" sldId="273"/>
            <ac:inkMk id="13" creationId="{9D854251-654C-05C4-B6FC-FA0F2A9F7875}"/>
          </ac:inkMkLst>
        </pc:inkChg>
        <pc:inkChg chg="add mod reco modStrokes">
          <ac:chgData name="Fuentes-Cabrera, Miguel" userId="1bb9fb8f-7ff7-4823-9c46-dbbc0dc47453" providerId="ADAL" clId="{D16B89D3-8BA8-4A70-AE12-51DA2A171821}" dt="2025-11-10T04:53:54.388" v="927"/>
          <ac:inkMkLst>
            <pc:docMk/>
            <pc:sldMk cId="0" sldId="273"/>
            <ac:inkMk id="14" creationId="{77B5F0C4-6F7B-F08D-2134-27ADB69E4F2E}"/>
          </ac:inkMkLst>
        </pc:inkChg>
        <pc:inkChg chg="add del">
          <ac:chgData name="Fuentes-Cabrera, Miguel" userId="1bb9fb8f-7ff7-4823-9c46-dbbc0dc47453" providerId="ADAL" clId="{D16B89D3-8BA8-4A70-AE12-51DA2A171821}" dt="2025-11-10T04:53:58.821" v="932"/>
          <ac:inkMkLst>
            <pc:docMk/>
            <pc:sldMk cId="0" sldId="273"/>
            <ac:inkMk id="15" creationId="{266549C3-75E7-3BD8-EE51-3E52EEB4705A}"/>
          </ac:inkMkLst>
        </pc:inkChg>
        <pc:inkChg chg="add del">
          <ac:chgData name="Fuentes-Cabrera, Miguel" userId="1bb9fb8f-7ff7-4823-9c46-dbbc0dc47453" providerId="ADAL" clId="{D16B89D3-8BA8-4A70-AE12-51DA2A171821}" dt="2025-11-10T04:53:58.821" v="932"/>
          <ac:inkMkLst>
            <pc:docMk/>
            <pc:sldMk cId="0" sldId="273"/>
            <ac:inkMk id="16" creationId="{9985D206-7453-813C-7480-6E9E23FA600C}"/>
          </ac:inkMkLst>
        </pc:inkChg>
        <pc:inkChg chg="add del">
          <ac:chgData name="Fuentes-Cabrera, Miguel" userId="1bb9fb8f-7ff7-4823-9c46-dbbc0dc47453" providerId="ADAL" clId="{D16B89D3-8BA8-4A70-AE12-51DA2A171821}" dt="2025-11-10T04:53:58.821" v="932"/>
          <ac:inkMkLst>
            <pc:docMk/>
            <pc:sldMk cId="0" sldId="273"/>
            <ac:inkMk id="17" creationId="{EE250AF2-5D2A-6FD9-7BFE-0DFA41F896A8}"/>
          </ac:inkMkLst>
        </pc:inkChg>
        <pc:inkChg chg="add del">
          <ac:chgData name="Fuentes-Cabrera, Miguel" userId="1bb9fb8f-7ff7-4823-9c46-dbbc0dc47453" providerId="ADAL" clId="{D16B89D3-8BA8-4A70-AE12-51DA2A171821}" dt="2025-11-10T04:53:58.821" v="932"/>
          <ac:inkMkLst>
            <pc:docMk/>
            <pc:sldMk cId="0" sldId="273"/>
            <ac:inkMk id="18" creationId="{73024A71-6111-CA23-FF39-9C3B43CBD14C}"/>
          </ac:inkMkLst>
        </pc:inkChg>
        <pc:inkChg chg="add del reco">
          <ac:chgData name="Fuentes-Cabrera, Miguel" userId="1bb9fb8f-7ff7-4823-9c46-dbbc0dc47453" providerId="ADAL" clId="{D16B89D3-8BA8-4A70-AE12-51DA2A171821}" dt="2025-11-10T04:54:00.023" v="933"/>
          <ac:inkMkLst>
            <pc:docMk/>
            <pc:sldMk cId="0" sldId="273"/>
            <ac:inkMk id="19" creationId="{7BCA74A0-4A8F-7B58-93B6-7DA995E3C187}"/>
          </ac:inkMkLst>
        </pc:inkChg>
        <pc:inkChg chg="add">
          <ac:chgData name="Fuentes-Cabrera, Miguel" userId="1bb9fb8f-7ff7-4823-9c46-dbbc0dc47453" providerId="ADAL" clId="{D16B89D3-8BA8-4A70-AE12-51DA2A171821}" dt="2025-11-10T04:54:02.754" v="934"/>
          <ac:inkMkLst>
            <pc:docMk/>
            <pc:sldMk cId="0" sldId="273"/>
            <ac:inkMk id="20" creationId="{5CF491F4-DAFB-645F-8481-BC2F469D5CDF}"/>
          </ac:inkMkLst>
        </pc:inkChg>
        <pc:inkChg chg="add del">
          <ac:chgData name="Fuentes-Cabrera, Miguel" userId="1bb9fb8f-7ff7-4823-9c46-dbbc0dc47453" providerId="ADAL" clId="{D16B89D3-8BA8-4A70-AE12-51DA2A171821}" dt="2025-11-10T04:54:07.564" v="951"/>
          <ac:inkMkLst>
            <pc:docMk/>
            <pc:sldMk cId="0" sldId="273"/>
            <ac:inkMk id="21" creationId="{096D55CD-D1AF-6632-CF10-3822105838AD}"/>
          </ac:inkMkLst>
        </pc:inkChg>
        <pc:inkChg chg="add del">
          <ac:chgData name="Fuentes-Cabrera, Miguel" userId="1bb9fb8f-7ff7-4823-9c46-dbbc0dc47453" providerId="ADAL" clId="{D16B89D3-8BA8-4A70-AE12-51DA2A171821}" dt="2025-11-10T04:54:07.564" v="951"/>
          <ac:inkMkLst>
            <pc:docMk/>
            <pc:sldMk cId="0" sldId="273"/>
            <ac:inkMk id="22" creationId="{1FC88FC5-5623-7DFD-50E1-D69280447C90}"/>
          </ac:inkMkLst>
        </pc:inkChg>
        <pc:inkChg chg="add">
          <ac:chgData name="Fuentes-Cabrera, Miguel" userId="1bb9fb8f-7ff7-4823-9c46-dbbc0dc47453" providerId="ADAL" clId="{D16B89D3-8BA8-4A70-AE12-51DA2A171821}" dt="2025-11-10T04:54:03.616" v="937"/>
          <ac:inkMkLst>
            <pc:docMk/>
            <pc:sldMk cId="0" sldId="273"/>
            <ac:inkMk id="23" creationId="{49071687-3526-EB6E-9FB9-C1A20E35F315}"/>
          </ac:inkMkLst>
        </pc:inkChg>
        <pc:inkChg chg="add del">
          <ac:chgData name="Fuentes-Cabrera, Miguel" userId="1bb9fb8f-7ff7-4823-9c46-dbbc0dc47453" providerId="ADAL" clId="{D16B89D3-8BA8-4A70-AE12-51DA2A171821}" dt="2025-11-10T04:54:07.564" v="951"/>
          <ac:inkMkLst>
            <pc:docMk/>
            <pc:sldMk cId="0" sldId="273"/>
            <ac:inkMk id="24" creationId="{11726418-8001-06E6-1D47-ABC73F164AC1}"/>
          </ac:inkMkLst>
        </pc:inkChg>
        <pc:inkChg chg="add del">
          <ac:chgData name="Fuentes-Cabrera, Miguel" userId="1bb9fb8f-7ff7-4823-9c46-dbbc0dc47453" providerId="ADAL" clId="{D16B89D3-8BA8-4A70-AE12-51DA2A171821}" dt="2025-11-10T04:54:07.564" v="951"/>
          <ac:inkMkLst>
            <pc:docMk/>
            <pc:sldMk cId="0" sldId="273"/>
            <ac:inkMk id="25" creationId="{1D2006C0-940A-5603-67DD-5B80891E96E7}"/>
          </ac:inkMkLst>
        </pc:inkChg>
        <pc:inkChg chg="add">
          <ac:chgData name="Fuentes-Cabrera, Miguel" userId="1bb9fb8f-7ff7-4823-9c46-dbbc0dc47453" providerId="ADAL" clId="{D16B89D3-8BA8-4A70-AE12-51DA2A171821}" dt="2025-11-10T04:54:04.182" v="940"/>
          <ac:inkMkLst>
            <pc:docMk/>
            <pc:sldMk cId="0" sldId="273"/>
            <ac:inkMk id="26" creationId="{ABD6C2AA-3520-72B7-812A-0F5A6348A4DB}"/>
          </ac:inkMkLst>
        </pc:inkChg>
        <pc:inkChg chg="add del">
          <ac:chgData name="Fuentes-Cabrera, Miguel" userId="1bb9fb8f-7ff7-4823-9c46-dbbc0dc47453" providerId="ADAL" clId="{D16B89D3-8BA8-4A70-AE12-51DA2A171821}" dt="2025-11-10T04:54:07.564" v="951"/>
          <ac:inkMkLst>
            <pc:docMk/>
            <pc:sldMk cId="0" sldId="273"/>
            <ac:inkMk id="27" creationId="{E53B425C-49B9-3664-D1F9-97282A050733}"/>
          </ac:inkMkLst>
        </pc:inkChg>
        <pc:inkChg chg="add del">
          <ac:chgData name="Fuentes-Cabrera, Miguel" userId="1bb9fb8f-7ff7-4823-9c46-dbbc0dc47453" providerId="ADAL" clId="{D16B89D3-8BA8-4A70-AE12-51DA2A171821}" dt="2025-11-10T04:54:07.564" v="951"/>
          <ac:inkMkLst>
            <pc:docMk/>
            <pc:sldMk cId="0" sldId="273"/>
            <ac:inkMk id="28" creationId="{BE126425-2A43-7086-FCD9-2D5513E45C1D}"/>
          </ac:inkMkLst>
        </pc:inkChg>
        <pc:inkChg chg="add del">
          <ac:chgData name="Fuentes-Cabrera, Miguel" userId="1bb9fb8f-7ff7-4823-9c46-dbbc0dc47453" providerId="ADAL" clId="{D16B89D3-8BA8-4A70-AE12-51DA2A171821}" dt="2025-11-10T04:54:07.564" v="951"/>
          <ac:inkMkLst>
            <pc:docMk/>
            <pc:sldMk cId="0" sldId="273"/>
            <ac:inkMk id="29" creationId="{472FD8C9-D568-757C-4673-C8D4B0A0646C}"/>
          </ac:inkMkLst>
        </pc:inkChg>
        <pc:inkChg chg="add">
          <ac:chgData name="Fuentes-Cabrera, Miguel" userId="1bb9fb8f-7ff7-4823-9c46-dbbc0dc47453" providerId="ADAL" clId="{D16B89D3-8BA8-4A70-AE12-51DA2A171821}" dt="2025-11-10T04:54:05.432" v="944"/>
          <ac:inkMkLst>
            <pc:docMk/>
            <pc:sldMk cId="0" sldId="273"/>
            <ac:inkMk id="30" creationId="{A7A43660-B82C-487B-3D49-68CF1A564FAE}"/>
          </ac:inkMkLst>
        </pc:inkChg>
        <pc:inkChg chg="add del">
          <ac:chgData name="Fuentes-Cabrera, Miguel" userId="1bb9fb8f-7ff7-4823-9c46-dbbc0dc47453" providerId="ADAL" clId="{D16B89D3-8BA8-4A70-AE12-51DA2A171821}" dt="2025-11-10T04:54:07.564" v="951"/>
          <ac:inkMkLst>
            <pc:docMk/>
            <pc:sldMk cId="0" sldId="273"/>
            <ac:inkMk id="31" creationId="{B8782DDA-4FE8-8F51-6BA3-84EAEBD847C2}"/>
          </ac:inkMkLst>
        </pc:inkChg>
        <pc:inkChg chg="add del">
          <ac:chgData name="Fuentes-Cabrera, Miguel" userId="1bb9fb8f-7ff7-4823-9c46-dbbc0dc47453" providerId="ADAL" clId="{D16B89D3-8BA8-4A70-AE12-51DA2A171821}" dt="2025-11-10T04:54:07.564" v="951"/>
          <ac:inkMkLst>
            <pc:docMk/>
            <pc:sldMk cId="0" sldId="273"/>
            <ac:inkMk id="32" creationId="{34D085B6-74D0-9202-E46D-F496BD0C3FAC}"/>
          </ac:inkMkLst>
        </pc:inkChg>
        <pc:inkChg chg="add">
          <ac:chgData name="Fuentes-Cabrera, Miguel" userId="1bb9fb8f-7ff7-4823-9c46-dbbc0dc47453" providerId="ADAL" clId="{D16B89D3-8BA8-4A70-AE12-51DA2A171821}" dt="2025-11-10T04:54:05.963" v="947"/>
          <ac:inkMkLst>
            <pc:docMk/>
            <pc:sldMk cId="0" sldId="273"/>
            <ac:inkMk id="33" creationId="{C2C821A1-33B5-949B-F630-4C22B273A65A}"/>
          </ac:inkMkLst>
        </pc:inkChg>
        <pc:inkChg chg="add">
          <ac:chgData name="Fuentes-Cabrera, Miguel" userId="1bb9fb8f-7ff7-4823-9c46-dbbc0dc47453" providerId="ADAL" clId="{D16B89D3-8BA8-4A70-AE12-51DA2A171821}" dt="2025-11-10T04:54:06.250" v="948"/>
          <ac:inkMkLst>
            <pc:docMk/>
            <pc:sldMk cId="0" sldId="273"/>
            <ac:inkMk id="34" creationId="{89A123F8-A581-0A8B-62B6-51B165887C8D}"/>
          </ac:inkMkLst>
        </pc:inkChg>
        <pc:inkChg chg="add">
          <ac:chgData name="Fuentes-Cabrera, Miguel" userId="1bb9fb8f-7ff7-4823-9c46-dbbc0dc47453" providerId="ADAL" clId="{D16B89D3-8BA8-4A70-AE12-51DA2A171821}" dt="2025-11-10T04:54:06.466" v="949"/>
          <ac:inkMkLst>
            <pc:docMk/>
            <pc:sldMk cId="0" sldId="273"/>
            <ac:inkMk id="35" creationId="{6A2A767D-EB54-6BED-EE23-52D605BB0140}"/>
          </ac:inkMkLst>
        </pc:inkChg>
        <pc:inkChg chg="add">
          <ac:chgData name="Fuentes-Cabrera, Miguel" userId="1bb9fb8f-7ff7-4823-9c46-dbbc0dc47453" providerId="ADAL" clId="{D16B89D3-8BA8-4A70-AE12-51DA2A171821}" dt="2025-11-10T04:54:06.615" v="950"/>
          <ac:inkMkLst>
            <pc:docMk/>
            <pc:sldMk cId="0" sldId="273"/>
            <ac:inkMk id="36" creationId="{8BB0D3D8-332F-450E-1479-D3F2D6CA65BF}"/>
          </ac:inkMkLst>
        </pc:inkChg>
        <pc:inkChg chg="add reco">
          <ac:chgData name="Fuentes-Cabrera, Miguel" userId="1bb9fb8f-7ff7-4823-9c46-dbbc0dc47453" providerId="ADAL" clId="{D16B89D3-8BA8-4A70-AE12-51DA2A171821}" dt="2025-11-10T04:54:07.564" v="951"/>
          <ac:inkMkLst>
            <pc:docMk/>
            <pc:sldMk cId="0" sldId="273"/>
            <ac:inkMk id="37" creationId="{5BBBBA3C-E44C-27F5-0E79-8EAD31806322}"/>
          </ac:inkMkLst>
        </pc:inkChg>
      </pc:sldChg>
      <pc:sldChg chg="addSp delSp modSp mod">
        <pc:chgData name="Fuentes-Cabrera, Miguel" userId="1bb9fb8f-7ff7-4823-9c46-dbbc0dc47453" providerId="ADAL" clId="{D16B89D3-8BA8-4A70-AE12-51DA2A171821}" dt="2025-11-10T05:18:25.193" v="1097"/>
        <pc:sldMkLst>
          <pc:docMk/>
          <pc:sldMk cId="0" sldId="275"/>
        </pc:sldMkLst>
        <pc:inkChg chg="add del">
          <ac:chgData name="Fuentes-Cabrera, Miguel" userId="1bb9fb8f-7ff7-4823-9c46-dbbc0dc47453" providerId="ADAL" clId="{D16B89D3-8BA8-4A70-AE12-51DA2A171821}" dt="2025-11-10T05:16:34.970" v="1016"/>
          <ac:inkMkLst>
            <pc:docMk/>
            <pc:sldMk cId="0" sldId="275"/>
            <ac:inkMk id="5" creationId="{6B3F225C-0DE6-A3C0-C3F8-DAFB9D68ACD2}"/>
          </ac:inkMkLst>
        </pc:inkChg>
        <pc:inkChg chg="add del">
          <ac:chgData name="Fuentes-Cabrera, Miguel" userId="1bb9fb8f-7ff7-4823-9c46-dbbc0dc47453" providerId="ADAL" clId="{D16B89D3-8BA8-4A70-AE12-51DA2A171821}" dt="2025-11-10T05:16:34.970" v="1016"/>
          <ac:inkMkLst>
            <pc:docMk/>
            <pc:sldMk cId="0" sldId="275"/>
            <ac:inkMk id="7" creationId="{66C7C317-2F02-0803-AD9E-CAD31CC535DA}"/>
          </ac:inkMkLst>
        </pc:inkChg>
        <pc:inkChg chg="add reco">
          <ac:chgData name="Fuentes-Cabrera, Miguel" userId="1bb9fb8f-7ff7-4823-9c46-dbbc0dc47453" providerId="ADAL" clId="{D16B89D3-8BA8-4A70-AE12-51DA2A171821}" dt="2025-11-10T05:16:34.970" v="1016"/>
          <ac:inkMkLst>
            <pc:docMk/>
            <pc:sldMk cId="0" sldId="275"/>
            <ac:inkMk id="8" creationId="{95854AE0-4255-2D5E-71CD-C617270A1F1F}"/>
          </ac:inkMkLst>
        </pc:inkChg>
        <pc:inkChg chg="add">
          <ac:chgData name="Fuentes-Cabrera, Miguel" userId="1bb9fb8f-7ff7-4823-9c46-dbbc0dc47453" providerId="ADAL" clId="{D16B89D3-8BA8-4A70-AE12-51DA2A171821}" dt="2025-11-10T05:16:41.815" v="1017"/>
          <ac:inkMkLst>
            <pc:docMk/>
            <pc:sldMk cId="0" sldId="275"/>
            <ac:inkMk id="9" creationId="{AE42E6C7-96E9-89D1-AB0F-AD8A9CB32309}"/>
          </ac:inkMkLst>
        </pc:inkChg>
        <pc:inkChg chg="add">
          <ac:chgData name="Fuentes-Cabrera, Miguel" userId="1bb9fb8f-7ff7-4823-9c46-dbbc0dc47453" providerId="ADAL" clId="{D16B89D3-8BA8-4A70-AE12-51DA2A171821}" dt="2025-11-10T05:16:48.448" v="1018"/>
          <ac:inkMkLst>
            <pc:docMk/>
            <pc:sldMk cId="0" sldId="275"/>
            <ac:inkMk id="10" creationId="{E8F52724-3D08-C687-38FB-6F4A2B53AA0E}"/>
          </ac:inkMkLst>
        </pc:inkChg>
        <pc:inkChg chg="add del">
          <ac:chgData name="Fuentes-Cabrera, Miguel" userId="1bb9fb8f-7ff7-4823-9c46-dbbc0dc47453" providerId="ADAL" clId="{D16B89D3-8BA8-4A70-AE12-51DA2A171821}" dt="2025-11-10T05:16:51.584" v="1021"/>
          <ac:inkMkLst>
            <pc:docMk/>
            <pc:sldMk cId="0" sldId="275"/>
            <ac:inkMk id="11" creationId="{308791EE-9A89-7CE8-FEF1-E8EF6E9F7765}"/>
          </ac:inkMkLst>
        </pc:inkChg>
        <pc:inkChg chg="add del">
          <ac:chgData name="Fuentes-Cabrera, Miguel" userId="1bb9fb8f-7ff7-4823-9c46-dbbc0dc47453" providerId="ADAL" clId="{D16B89D3-8BA8-4A70-AE12-51DA2A171821}" dt="2025-11-10T05:16:51.584" v="1021"/>
          <ac:inkMkLst>
            <pc:docMk/>
            <pc:sldMk cId="0" sldId="275"/>
            <ac:inkMk id="12" creationId="{BC71B095-E569-D2DA-C381-99DF4B633409}"/>
          </ac:inkMkLst>
        </pc:inkChg>
        <pc:inkChg chg="add reco">
          <ac:chgData name="Fuentes-Cabrera, Miguel" userId="1bb9fb8f-7ff7-4823-9c46-dbbc0dc47453" providerId="ADAL" clId="{D16B89D3-8BA8-4A70-AE12-51DA2A171821}" dt="2025-11-10T05:16:51.584" v="1021"/>
          <ac:inkMkLst>
            <pc:docMk/>
            <pc:sldMk cId="0" sldId="275"/>
            <ac:inkMk id="13" creationId="{18659796-DC2A-0516-13C9-DD14CBD6D7EA}"/>
          </ac:inkMkLst>
        </pc:inkChg>
        <pc:inkChg chg="add del">
          <ac:chgData name="Fuentes-Cabrera, Miguel" userId="1bb9fb8f-7ff7-4823-9c46-dbbc0dc47453" providerId="ADAL" clId="{D16B89D3-8BA8-4A70-AE12-51DA2A171821}" dt="2025-11-10T05:17:28.111" v="1023"/>
          <ac:inkMkLst>
            <pc:docMk/>
            <pc:sldMk cId="0" sldId="275"/>
            <ac:inkMk id="14" creationId="{6D60854E-E983-9767-E620-5C522602F00B}"/>
          </ac:inkMkLst>
        </pc:inkChg>
        <pc:inkChg chg="add">
          <ac:chgData name="Fuentes-Cabrera, Miguel" userId="1bb9fb8f-7ff7-4823-9c46-dbbc0dc47453" providerId="ADAL" clId="{D16B89D3-8BA8-4A70-AE12-51DA2A171821}" dt="2025-11-10T05:17:32.013" v="1024"/>
          <ac:inkMkLst>
            <pc:docMk/>
            <pc:sldMk cId="0" sldId="275"/>
            <ac:inkMk id="15" creationId="{1A2EF0D4-A0F4-7330-ADAA-D58D04411E77}"/>
          </ac:inkMkLst>
        </pc:inkChg>
        <pc:inkChg chg="add">
          <ac:chgData name="Fuentes-Cabrera, Miguel" userId="1bb9fb8f-7ff7-4823-9c46-dbbc0dc47453" providerId="ADAL" clId="{D16B89D3-8BA8-4A70-AE12-51DA2A171821}" dt="2025-11-10T05:17:51.631" v="1035"/>
          <ac:inkMkLst>
            <pc:docMk/>
            <pc:sldMk cId="0" sldId="275"/>
            <ac:inkMk id="16" creationId="{83D73D90-41CA-7533-6832-7252789775DB}"/>
          </ac:inkMkLst>
        </pc:inkChg>
        <pc:inkChg chg="add del">
          <ac:chgData name="Fuentes-Cabrera, Miguel" userId="1bb9fb8f-7ff7-4823-9c46-dbbc0dc47453" providerId="ADAL" clId="{D16B89D3-8BA8-4A70-AE12-51DA2A171821}" dt="2025-11-10T05:18:00.219" v="1040"/>
          <ac:inkMkLst>
            <pc:docMk/>
            <pc:sldMk cId="0" sldId="275"/>
            <ac:inkMk id="17" creationId="{D08F71B7-9EE7-FD2B-A763-D39DDDFE7314}"/>
          </ac:inkMkLst>
        </pc:inkChg>
        <pc:inkChg chg="add del">
          <ac:chgData name="Fuentes-Cabrera, Miguel" userId="1bb9fb8f-7ff7-4823-9c46-dbbc0dc47453" providerId="ADAL" clId="{D16B89D3-8BA8-4A70-AE12-51DA2A171821}" dt="2025-11-10T05:18:00.219" v="1040"/>
          <ac:inkMkLst>
            <pc:docMk/>
            <pc:sldMk cId="0" sldId="275"/>
            <ac:inkMk id="18" creationId="{29A23787-6A20-A3CD-C422-1948DAB0256D}"/>
          </ac:inkMkLst>
        </pc:inkChg>
        <pc:inkChg chg="add del">
          <ac:chgData name="Fuentes-Cabrera, Miguel" userId="1bb9fb8f-7ff7-4823-9c46-dbbc0dc47453" providerId="ADAL" clId="{D16B89D3-8BA8-4A70-AE12-51DA2A171821}" dt="2025-11-10T05:18:00.219" v="1040"/>
          <ac:inkMkLst>
            <pc:docMk/>
            <pc:sldMk cId="0" sldId="275"/>
            <ac:inkMk id="19" creationId="{4FD73A4D-98AD-CC55-4D1F-83DDEE5E82C9}"/>
          </ac:inkMkLst>
        </pc:inkChg>
        <pc:inkChg chg="add del">
          <ac:chgData name="Fuentes-Cabrera, Miguel" userId="1bb9fb8f-7ff7-4823-9c46-dbbc0dc47453" providerId="ADAL" clId="{D16B89D3-8BA8-4A70-AE12-51DA2A171821}" dt="2025-11-10T05:18:00.219" v="1040"/>
          <ac:inkMkLst>
            <pc:docMk/>
            <pc:sldMk cId="0" sldId="275"/>
            <ac:inkMk id="20" creationId="{D7A9F066-390D-8CD3-577E-847F01FEAD90}"/>
          </ac:inkMkLst>
        </pc:inkChg>
        <pc:inkChg chg="add reco">
          <ac:chgData name="Fuentes-Cabrera, Miguel" userId="1bb9fb8f-7ff7-4823-9c46-dbbc0dc47453" providerId="ADAL" clId="{D16B89D3-8BA8-4A70-AE12-51DA2A171821}" dt="2025-11-10T05:18:00.219" v="1040"/>
          <ac:inkMkLst>
            <pc:docMk/>
            <pc:sldMk cId="0" sldId="275"/>
            <ac:inkMk id="21" creationId="{EAF7F45A-1CA1-92C7-615F-A2FAEC889BA6}"/>
          </ac:inkMkLst>
        </pc:inkChg>
        <pc:inkChg chg="add del">
          <ac:chgData name="Fuentes-Cabrera, Miguel" userId="1bb9fb8f-7ff7-4823-9c46-dbbc0dc47453" providerId="ADAL" clId="{D16B89D3-8BA8-4A70-AE12-51DA2A171821}" dt="2025-11-10T05:18:02.672" v="1047"/>
          <ac:inkMkLst>
            <pc:docMk/>
            <pc:sldMk cId="0" sldId="275"/>
            <ac:inkMk id="22" creationId="{AD4697F2-70DD-CCEA-9621-3FFF7594B907}"/>
          </ac:inkMkLst>
        </pc:inkChg>
        <pc:inkChg chg="add del">
          <ac:chgData name="Fuentes-Cabrera, Miguel" userId="1bb9fb8f-7ff7-4823-9c46-dbbc0dc47453" providerId="ADAL" clId="{D16B89D3-8BA8-4A70-AE12-51DA2A171821}" dt="2025-11-10T05:18:02.672" v="1047"/>
          <ac:inkMkLst>
            <pc:docMk/>
            <pc:sldMk cId="0" sldId="275"/>
            <ac:inkMk id="23" creationId="{22CB7629-F5A6-42D1-884F-64D38C0A99E5}"/>
          </ac:inkMkLst>
        </pc:inkChg>
        <pc:inkChg chg="add del">
          <ac:chgData name="Fuentes-Cabrera, Miguel" userId="1bb9fb8f-7ff7-4823-9c46-dbbc0dc47453" providerId="ADAL" clId="{D16B89D3-8BA8-4A70-AE12-51DA2A171821}" dt="2025-11-10T05:18:02.672" v="1047"/>
          <ac:inkMkLst>
            <pc:docMk/>
            <pc:sldMk cId="0" sldId="275"/>
            <ac:inkMk id="24" creationId="{925E6922-5D41-62C5-A696-ED0CC966242D}"/>
          </ac:inkMkLst>
        </pc:inkChg>
        <pc:inkChg chg="add del">
          <ac:chgData name="Fuentes-Cabrera, Miguel" userId="1bb9fb8f-7ff7-4823-9c46-dbbc0dc47453" providerId="ADAL" clId="{D16B89D3-8BA8-4A70-AE12-51DA2A171821}" dt="2025-11-10T05:18:02.672" v="1047"/>
          <ac:inkMkLst>
            <pc:docMk/>
            <pc:sldMk cId="0" sldId="275"/>
            <ac:inkMk id="25" creationId="{38C29D06-1220-6BAD-1678-04D4EB76E78C}"/>
          </ac:inkMkLst>
        </pc:inkChg>
        <pc:inkChg chg="add del">
          <ac:chgData name="Fuentes-Cabrera, Miguel" userId="1bb9fb8f-7ff7-4823-9c46-dbbc0dc47453" providerId="ADAL" clId="{D16B89D3-8BA8-4A70-AE12-51DA2A171821}" dt="2025-11-10T05:17:49.059" v="1034"/>
          <ac:inkMkLst>
            <pc:docMk/>
            <pc:sldMk cId="0" sldId="275"/>
            <ac:inkMk id="29" creationId="{460A381B-3B9B-0D55-A5C3-3A23A3CDDBCD}"/>
          </ac:inkMkLst>
        </pc:inkChg>
        <pc:inkChg chg="add del">
          <ac:chgData name="Fuentes-Cabrera, Miguel" userId="1bb9fb8f-7ff7-4823-9c46-dbbc0dc47453" providerId="ADAL" clId="{D16B89D3-8BA8-4A70-AE12-51DA2A171821}" dt="2025-11-10T05:18:02.672" v="1047"/>
          <ac:inkMkLst>
            <pc:docMk/>
            <pc:sldMk cId="0" sldId="275"/>
            <ac:inkMk id="31" creationId="{F73DE69F-BB0E-030B-6C93-FC897349C474}"/>
          </ac:inkMkLst>
        </pc:inkChg>
        <pc:inkChg chg="add del">
          <ac:chgData name="Fuentes-Cabrera, Miguel" userId="1bb9fb8f-7ff7-4823-9c46-dbbc0dc47453" providerId="ADAL" clId="{D16B89D3-8BA8-4A70-AE12-51DA2A171821}" dt="2025-11-10T05:18:02.672" v="1047"/>
          <ac:inkMkLst>
            <pc:docMk/>
            <pc:sldMk cId="0" sldId="275"/>
            <ac:inkMk id="32" creationId="{CA90A5C3-4A1B-0BB9-614F-0A1FCFDFCD73}"/>
          </ac:inkMkLst>
        </pc:inkChg>
        <pc:inkChg chg="add reco">
          <ac:chgData name="Fuentes-Cabrera, Miguel" userId="1bb9fb8f-7ff7-4823-9c46-dbbc0dc47453" providerId="ADAL" clId="{D16B89D3-8BA8-4A70-AE12-51DA2A171821}" dt="2025-11-10T05:18:02.672" v="1047"/>
          <ac:inkMkLst>
            <pc:docMk/>
            <pc:sldMk cId="0" sldId="275"/>
            <ac:inkMk id="33" creationId="{089A2321-5CF9-4AF4-29AE-B05696A249DA}"/>
          </ac:inkMkLst>
        </pc:inkChg>
        <pc:inkChg chg="add">
          <ac:chgData name="Fuentes-Cabrera, Miguel" userId="1bb9fb8f-7ff7-4823-9c46-dbbc0dc47453" providerId="ADAL" clId="{D16B89D3-8BA8-4A70-AE12-51DA2A171821}" dt="2025-11-10T05:18:06.020" v="1048"/>
          <ac:inkMkLst>
            <pc:docMk/>
            <pc:sldMk cId="0" sldId="275"/>
            <ac:inkMk id="34" creationId="{9E51C4E4-5276-F132-EE03-F8306D5B88FD}"/>
          </ac:inkMkLst>
        </pc:inkChg>
        <pc:inkChg chg="add del">
          <ac:chgData name="Fuentes-Cabrera, Miguel" userId="1bb9fb8f-7ff7-4823-9c46-dbbc0dc47453" providerId="ADAL" clId="{D16B89D3-8BA8-4A70-AE12-51DA2A171821}" dt="2025-11-10T05:18:13.927" v="1066"/>
          <ac:inkMkLst>
            <pc:docMk/>
            <pc:sldMk cId="0" sldId="275"/>
            <ac:inkMk id="35" creationId="{4B40702E-4AB5-5FE5-BAEA-82FCBD2A8BB0}"/>
          </ac:inkMkLst>
        </pc:inkChg>
        <pc:inkChg chg="add">
          <ac:chgData name="Fuentes-Cabrera, Miguel" userId="1bb9fb8f-7ff7-4823-9c46-dbbc0dc47453" providerId="ADAL" clId="{D16B89D3-8BA8-4A70-AE12-51DA2A171821}" dt="2025-11-10T05:18:06.968" v="1050"/>
          <ac:inkMkLst>
            <pc:docMk/>
            <pc:sldMk cId="0" sldId="275"/>
            <ac:inkMk id="36" creationId="{50814827-26A9-FB5D-EACC-D518896A2508}"/>
          </ac:inkMkLst>
        </pc:inkChg>
        <pc:inkChg chg="add">
          <ac:chgData name="Fuentes-Cabrera, Miguel" userId="1bb9fb8f-7ff7-4823-9c46-dbbc0dc47453" providerId="ADAL" clId="{D16B89D3-8BA8-4A70-AE12-51DA2A171821}" dt="2025-11-10T05:18:08.222" v="1051"/>
          <ac:inkMkLst>
            <pc:docMk/>
            <pc:sldMk cId="0" sldId="275"/>
            <ac:inkMk id="37" creationId="{6EA469A3-FA41-A219-7328-903B2175DCC5}"/>
          </ac:inkMkLst>
        </pc:inkChg>
        <pc:inkChg chg="add del">
          <ac:chgData name="Fuentes-Cabrera, Miguel" userId="1bb9fb8f-7ff7-4823-9c46-dbbc0dc47453" providerId="ADAL" clId="{D16B89D3-8BA8-4A70-AE12-51DA2A171821}" dt="2025-11-10T05:18:13.927" v="1066"/>
          <ac:inkMkLst>
            <pc:docMk/>
            <pc:sldMk cId="0" sldId="275"/>
            <ac:inkMk id="38" creationId="{AEDF3AD6-C558-6AAF-BA9E-2C13D6F7250C}"/>
          </ac:inkMkLst>
        </pc:inkChg>
        <pc:inkChg chg="add">
          <ac:chgData name="Fuentes-Cabrera, Miguel" userId="1bb9fb8f-7ff7-4823-9c46-dbbc0dc47453" providerId="ADAL" clId="{D16B89D3-8BA8-4A70-AE12-51DA2A171821}" dt="2025-11-10T05:18:08.941" v="1053"/>
          <ac:inkMkLst>
            <pc:docMk/>
            <pc:sldMk cId="0" sldId="275"/>
            <ac:inkMk id="39" creationId="{D12FAC0D-6EB2-56A6-511F-AA4ABDDB793A}"/>
          </ac:inkMkLst>
        </pc:inkChg>
        <pc:inkChg chg="add del">
          <ac:chgData name="Fuentes-Cabrera, Miguel" userId="1bb9fb8f-7ff7-4823-9c46-dbbc0dc47453" providerId="ADAL" clId="{D16B89D3-8BA8-4A70-AE12-51DA2A171821}" dt="2025-11-10T05:18:13.927" v="1066"/>
          <ac:inkMkLst>
            <pc:docMk/>
            <pc:sldMk cId="0" sldId="275"/>
            <ac:inkMk id="40" creationId="{1E9025C6-2561-7C8B-1FF1-46A65A212096}"/>
          </ac:inkMkLst>
        </pc:inkChg>
        <pc:inkChg chg="add del">
          <ac:chgData name="Fuentes-Cabrera, Miguel" userId="1bb9fb8f-7ff7-4823-9c46-dbbc0dc47453" providerId="ADAL" clId="{D16B89D3-8BA8-4A70-AE12-51DA2A171821}" dt="2025-11-10T05:18:13.927" v="1066"/>
          <ac:inkMkLst>
            <pc:docMk/>
            <pc:sldMk cId="0" sldId="275"/>
            <ac:inkMk id="41" creationId="{9E8476C2-6CB8-AEB1-AD49-AB60D7D5D862}"/>
          </ac:inkMkLst>
        </pc:inkChg>
        <pc:inkChg chg="add del">
          <ac:chgData name="Fuentes-Cabrera, Miguel" userId="1bb9fb8f-7ff7-4823-9c46-dbbc0dc47453" providerId="ADAL" clId="{D16B89D3-8BA8-4A70-AE12-51DA2A171821}" dt="2025-11-10T05:18:13.927" v="1066"/>
          <ac:inkMkLst>
            <pc:docMk/>
            <pc:sldMk cId="0" sldId="275"/>
            <ac:inkMk id="42" creationId="{82A565E6-CE2D-BDF6-8436-20FA036FEBDE}"/>
          </ac:inkMkLst>
        </pc:inkChg>
        <pc:inkChg chg="add">
          <ac:chgData name="Fuentes-Cabrera, Miguel" userId="1bb9fb8f-7ff7-4823-9c46-dbbc0dc47453" providerId="ADAL" clId="{D16B89D3-8BA8-4A70-AE12-51DA2A171821}" dt="2025-11-10T05:18:10.787" v="1057"/>
          <ac:inkMkLst>
            <pc:docMk/>
            <pc:sldMk cId="0" sldId="275"/>
            <ac:inkMk id="43" creationId="{B3C97AD3-7D45-1C11-78FF-254D92B111B0}"/>
          </ac:inkMkLst>
        </pc:inkChg>
        <pc:inkChg chg="add">
          <ac:chgData name="Fuentes-Cabrera, Miguel" userId="1bb9fb8f-7ff7-4823-9c46-dbbc0dc47453" providerId="ADAL" clId="{D16B89D3-8BA8-4A70-AE12-51DA2A171821}" dt="2025-11-10T05:18:11.288" v="1058"/>
          <ac:inkMkLst>
            <pc:docMk/>
            <pc:sldMk cId="0" sldId="275"/>
            <ac:inkMk id="44" creationId="{A3C1DCC1-D4A4-FAEE-1D1E-7BEE8C2ABFE8}"/>
          </ac:inkMkLst>
        </pc:inkChg>
        <pc:inkChg chg="add">
          <ac:chgData name="Fuentes-Cabrera, Miguel" userId="1bb9fb8f-7ff7-4823-9c46-dbbc0dc47453" providerId="ADAL" clId="{D16B89D3-8BA8-4A70-AE12-51DA2A171821}" dt="2025-11-10T05:18:11.423" v="1059"/>
          <ac:inkMkLst>
            <pc:docMk/>
            <pc:sldMk cId="0" sldId="275"/>
            <ac:inkMk id="45" creationId="{8B3ADB84-D86D-D3D7-0D0D-C026702ECD04}"/>
          </ac:inkMkLst>
        </pc:inkChg>
        <pc:inkChg chg="add">
          <ac:chgData name="Fuentes-Cabrera, Miguel" userId="1bb9fb8f-7ff7-4823-9c46-dbbc0dc47453" providerId="ADAL" clId="{D16B89D3-8BA8-4A70-AE12-51DA2A171821}" dt="2025-11-10T05:18:11.871" v="1060"/>
          <ac:inkMkLst>
            <pc:docMk/>
            <pc:sldMk cId="0" sldId="275"/>
            <ac:inkMk id="46" creationId="{84E7BC1F-3104-DABB-08D5-C3ACD8759988}"/>
          </ac:inkMkLst>
        </pc:inkChg>
        <pc:inkChg chg="add">
          <ac:chgData name="Fuentes-Cabrera, Miguel" userId="1bb9fb8f-7ff7-4823-9c46-dbbc0dc47453" providerId="ADAL" clId="{D16B89D3-8BA8-4A70-AE12-51DA2A171821}" dt="2025-11-10T05:18:12.067" v="1061"/>
          <ac:inkMkLst>
            <pc:docMk/>
            <pc:sldMk cId="0" sldId="275"/>
            <ac:inkMk id="47" creationId="{10EDE13F-CF33-D594-37CE-5AA13D19B0E0}"/>
          </ac:inkMkLst>
        </pc:inkChg>
        <pc:inkChg chg="add del">
          <ac:chgData name="Fuentes-Cabrera, Miguel" userId="1bb9fb8f-7ff7-4823-9c46-dbbc0dc47453" providerId="ADAL" clId="{D16B89D3-8BA8-4A70-AE12-51DA2A171821}" dt="2025-11-10T05:18:13.927" v="1066"/>
          <ac:inkMkLst>
            <pc:docMk/>
            <pc:sldMk cId="0" sldId="275"/>
            <ac:inkMk id="50" creationId="{63FA56BB-8FBE-FC16-9E51-7E906783C91A}"/>
          </ac:inkMkLst>
        </pc:inkChg>
        <pc:inkChg chg="add del">
          <ac:chgData name="Fuentes-Cabrera, Miguel" userId="1bb9fb8f-7ff7-4823-9c46-dbbc0dc47453" providerId="ADAL" clId="{D16B89D3-8BA8-4A70-AE12-51DA2A171821}" dt="2025-11-10T05:18:13.927" v="1066"/>
          <ac:inkMkLst>
            <pc:docMk/>
            <pc:sldMk cId="0" sldId="275"/>
            <ac:inkMk id="51" creationId="{A76E2DE3-D8FD-87EF-E042-2F656D11167B}"/>
          </ac:inkMkLst>
        </pc:inkChg>
        <pc:inkChg chg="add del">
          <ac:chgData name="Fuentes-Cabrera, Miguel" userId="1bb9fb8f-7ff7-4823-9c46-dbbc0dc47453" providerId="ADAL" clId="{D16B89D3-8BA8-4A70-AE12-51DA2A171821}" dt="2025-11-10T05:18:13.927" v="1066"/>
          <ac:inkMkLst>
            <pc:docMk/>
            <pc:sldMk cId="0" sldId="275"/>
            <ac:inkMk id="52" creationId="{902B13BC-C5D2-238A-E4D4-B98BC274FFCD}"/>
          </ac:inkMkLst>
        </pc:inkChg>
        <pc:inkChg chg="add del">
          <ac:chgData name="Fuentes-Cabrera, Miguel" userId="1bb9fb8f-7ff7-4823-9c46-dbbc0dc47453" providerId="ADAL" clId="{D16B89D3-8BA8-4A70-AE12-51DA2A171821}" dt="2025-11-10T05:18:13.927" v="1066"/>
          <ac:inkMkLst>
            <pc:docMk/>
            <pc:sldMk cId="0" sldId="275"/>
            <ac:inkMk id="53" creationId="{7213F746-4661-64A7-FE5F-002A69A1FE06}"/>
          </ac:inkMkLst>
        </pc:inkChg>
        <pc:inkChg chg="add reco">
          <ac:chgData name="Fuentes-Cabrera, Miguel" userId="1bb9fb8f-7ff7-4823-9c46-dbbc0dc47453" providerId="ADAL" clId="{D16B89D3-8BA8-4A70-AE12-51DA2A171821}" dt="2025-11-10T05:18:13.927" v="1066"/>
          <ac:inkMkLst>
            <pc:docMk/>
            <pc:sldMk cId="0" sldId="275"/>
            <ac:inkMk id="54" creationId="{6F638B9C-290B-25C0-A26D-6968DC397A94}"/>
          </ac:inkMkLst>
        </pc:inkChg>
        <pc:inkChg chg="add del">
          <ac:chgData name="Fuentes-Cabrera, Miguel" userId="1bb9fb8f-7ff7-4823-9c46-dbbc0dc47453" providerId="ADAL" clId="{D16B89D3-8BA8-4A70-AE12-51DA2A171821}" dt="2025-11-10T05:18:16.292" v="1073"/>
          <ac:inkMkLst>
            <pc:docMk/>
            <pc:sldMk cId="0" sldId="275"/>
            <ac:inkMk id="55" creationId="{D1F16450-4646-7694-6EC7-E1E1FDF37B5D}"/>
          </ac:inkMkLst>
        </pc:inkChg>
        <pc:inkChg chg="add del">
          <ac:chgData name="Fuentes-Cabrera, Miguel" userId="1bb9fb8f-7ff7-4823-9c46-dbbc0dc47453" providerId="ADAL" clId="{D16B89D3-8BA8-4A70-AE12-51DA2A171821}" dt="2025-11-10T05:18:16.292" v="1073"/>
          <ac:inkMkLst>
            <pc:docMk/>
            <pc:sldMk cId="0" sldId="275"/>
            <ac:inkMk id="56" creationId="{40FFE367-74F3-2CB4-516D-460E97F3C2E5}"/>
          </ac:inkMkLst>
        </pc:inkChg>
        <pc:inkChg chg="add del">
          <ac:chgData name="Fuentes-Cabrera, Miguel" userId="1bb9fb8f-7ff7-4823-9c46-dbbc0dc47453" providerId="ADAL" clId="{D16B89D3-8BA8-4A70-AE12-51DA2A171821}" dt="2025-11-10T05:18:16.292" v="1073"/>
          <ac:inkMkLst>
            <pc:docMk/>
            <pc:sldMk cId="0" sldId="275"/>
            <ac:inkMk id="57" creationId="{083B6641-E6D8-B32B-974D-4BEE9EF3A9CC}"/>
          </ac:inkMkLst>
        </pc:inkChg>
        <pc:inkChg chg="add del">
          <ac:chgData name="Fuentes-Cabrera, Miguel" userId="1bb9fb8f-7ff7-4823-9c46-dbbc0dc47453" providerId="ADAL" clId="{D16B89D3-8BA8-4A70-AE12-51DA2A171821}" dt="2025-11-10T05:18:16.292" v="1073"/>
          <ac:inkMkLst>
            <pc:docMk/>
            <pc:sldMk cId="0" sldId="275"/>
            <ac:inkMk id="58" creationId="{49343597-A9B8-3F8F-791A-8CA3CF29A339}"/>
          </ac:inkMkLst>
        </pc:inkChg>
        <pc:inkChg chg="add del">
          <ac:chgData name="Fuentes-Cabrera, Miguel" userId="1bb9fb8f-7ff7-4823-9c46-dbbc0dc47453" providerId="ADAL" clId="{D16B89D3-8BA8-4A70-AE12-51DA2A171821}" dt="2025-11-10T05:18:16.292" v="1073"/>
          <ac:inkMkLst>
            <pc:docMk/>
            <pc:sldMk cId="0" sldId="275"/>
            <ac:inkMk id="62" creationId="{8096605B-1F22-BBF9-0BB6-E889F20C5F5B}"/>
          </ac:inkMkLst>
        </pc:inkChg>
        <pc:inkChg chg="add del">
          <ac:chgData name="Fuentes-Cabrera, Miguel" userId="1bb9fb8f-7ff7-4823-9c46-dbbc0dc47453" providerId="ADAL" clId="{D16B89D3-8BA8-4A70-AE12-51DA2A171821}" dt="2025-11-10T05:18:16.292" v="1073"/>
          <ac:inkMkLst>
            <pc:docMk/>
            <pc:sldMk cId="0" sldId="275"/>
            <ac:inkMk id="63" creationId="{7A45E29C-B280-E389-9D5E-3BCD0F28410A}"/>
          </ac:inkMkLst>
        </pc:inkChg>
        <pc:inkChg chg="add reco">
          <ac:chgData name="Fuentes-Cabrera, Miguel" userId="1bb9fb8f-7ff7-4823-9c46-dbbc0dc47453" providerId="ADAL" clId="{D16B89D3-8BA8-4A70-AE12-51DA2A171821}" dt="2025-11-10T05:18:16.292" v="1073"/>
          <ac:inkMkLst>
            <pc:docMk/>
            <pc:sldMk cId="0" sldId="275"/>
            <ac:inkMk id="64" creationId="{929AA939-B2FD-0DE1-AE2E-B23EEABB8661}"/>
          </ac:inkMkLst>
        </pc:inkChg>
        <pc:inkChg chg="add del">
          <ac:chgData name="Fuentes-Cabrera, Miguel" userId="1bb9fb8f-7ff7-4823-9c46-dbbc0dc47453" providerId="ADAL" clId="{D16B89D3-8BA8-4A70-AE12-51DA2A171821}" dt="2025-11-10T05:18:18.841" v="1078"/>
          <ac:inkMkLst>
            <pc:docMk/>
            <pc:sldMk cId="0" sldId="275"/>
            <ac:inkMk id="65" creationId="{3EB25A6E-B994-2AD7-BDCD-09F241696F20}"/>
          </ac:inkMkLst>
        </pc:inkChg>
        <pc:inkChg chg="add del">
          <ac:chgData name="Fuentes-Cabrera, Miguel" userId="1bb9fb8f-7ff7-4823-9c46-dbbc0dc47453" providerId="ADAL" clId="{D16B89D3-8BA8-4A70-AE12-51DA2A171821}" dt="2025-11-10T05:18:18.841" v="1078"/>
          <ac:inkMkLst>
            <pc:docMk/>
            <pc:sldMk cId="0" sldId="275"/>
            <ac:inkMk id="66" creationId="{A0A91295-8BF4-750F-C525-566D6103C44E}"/>
          </ac:inkMkLst>
        </pc:inkChg>
        <pc:inkChg chg="add del">
          <ac:chgData name="Fuentes-Cabrera, Miguel" userId="1bb9fb8f-7ff7-4823-9c46-dbbc0dc47453" providerId="ADAL" clId="{D16B89D3-8BA8-4A70-AE12-51DA2A171821}" dt="2025-11-10T05:18:18.841" v="1078"/>
          <ac:inkMkLst>
            <pc:docMk/>
            <pc:sldMk cId="0" sldId="275"/>
            <ac:inkMk id="67" creationId="{7825F497-101D-FC0D-43F1-ED0B8F719C05}"/>
          </ac:inkMkLst>
        </pc:inkChg>
        <pc:inkChg chg="add del">
          <ac:chgData name="Fuentes-Cabrera, Miguel" userId="1bb9fb8f-7ff7-4823-9c46-dbbc0dc47453" providerId="ADAL" clId="{D16B89D3-8BA8-4A70-AE12-51DA2A171821}" dt="2025-11-10T05:18:18.841" v="1078"/>
          <ac:inkMkLst>
            <pc:docMk/>
            <pc:sldMk cId="0" sldId="275"/>
            <ac:inkMk id="68" creationId="{CBC89465-A944-72B2-D110-35AF4DBA2420}"/>
          </ac:inkMkLst>
        </pc:inkChg>
        <pc:inkChg chg="add reco">
          <ac:chgData name="Fuentes-Cabrera, Miguel" userId="1bb9fb8f-7ff7-4823-9c46-dbbc0dc47453" providerId="ADAL" clId="{D16B89D3-8BA8-4A70-AE12-51DA2A171821}" dt="2025-11-10T05:18:18.841" v="1078"/>
          <ac:inkMkLst>
            <pc:docMk/>
            <pc:sldMk cId="0" sldId="275"/>
            <ac:inkMk id="69" creationId="{477DB988-AF90-501E-7F72-EF302430B118}"/>
          </ac:inkMkLst>
        </pc:inkChg>
        <pc:inkChg chg="add del">
          <ac:chgData name="Fuentes-Cabrera, Miguel" userId="1bb9fb8f-7ff7-4823-9c46-dbbc0dc47453" providerId="ADAL" clId="{D16B89D3-8BA8-4A70-AE12-51DA2A171821}" dt="2025-11-10T05:18:21.630" v="1087"/>
          <ac:inkMkLst>
            <pc:docMk/>
            <pc:sldMk cId="0" sldId="275"/>
            <ac:inkMk id="70" creationId="{3DD5FBAC-5F7E-1856-A504-1A5F8B6A7B82}"/>
          </ac:inkMkLst>
        </pc:inkChg>
        <pc:inkChg chg="add del">
          <ac:chgData name="Fuentes-Cabrera, Miguel" userId="1bb9fb8f-7ff7-4823-9c46-dbbc0dc47453" providerId="ADAL" clId="{D16B89D3-8BA8-4A70-AE12-51DA2A171821}" dt="2025-11-10T05:18:21.630" v="1087"/>
          <ac:inkMkLst>
            <pc:docMk/>
            <pc:sldMk cId="0" sldId="275"/>
            <ac:inkMk id="71" creationId="{05D6F313-F381-0160-48F4-7586FDAEDAB8}"/>
          </ac:inkMkLst>
        </pc:inkChg>
        <pc:inkChg chg="add del">
          <ac:chgData name="Fuentes-Cabrera, Miguel" userId="1bb9fb8f-7ff7-4823-9c46-dbbc0dc47453" providerId="ADAL" clId="{D16B89D3-8BA8-4A70-AE12-51DA2A171821}" dt="2025-11-10T05:18:21.630" v="1087"/>
          <ac:inkMkLst>
            <pc:docMk/>
            <pc:sldMk cId="0" sldId="275"/>
            <ac:inkMk id="73" creationId="{7C10443F-EA41-B72F-7727-B49B3DE1C790}"/>
          </ac:inkMkLst>
        </pc:inkChg>
        <pc:inkChg chg="add del">
          <ac:chgData name="Fuentes-Cabrera, Miguel" userId="1bb9fb8f-7ff7-4823-9c46-dbbc0dc47453" providerId="ADAL" clId="{D16B89D3-8BA8-4A70-AE12-51DA2A171821}" dt="2025-11-10T05:18:21.630" v="1087"/>
          <ac:inkMkLst>
            <pc:docMk/>
            <pc:sldMk cId="0" sldId="275"/>
            <ac:inkMk id="74" creationId="{FA826C21-58B5-6575-BB7B-B86AF64DC30C}"/>
          </ac:inkMkLst>
        </pc:inkChg>
        <pc:inkChg chg="add del">
          <ac:chgData name="Fuentes-Cabrera, Miguel" userId="1bb9fb8f-7ff7-4823-9c46-dbbc0dc47453" providerId="ADAL" clId="{D16B89D3-8BA8-4A70-AE12-51DA2A171821}" dt="2025-11-10T05:18:21.630" v="1087"/>
          <ac:inkMkLst>
            <pc:docMk/>
            <pc:sldMk cId="0" sldId="275"/>
            <ac:inkMk id="75" creationId="{40468D31-39BE-1589-464E-EF936EBE8C51}"/>
          </ac:inkMkLst>
        </pc:inkChg>
        <pc:inkChg chg="add del">
          <ac:chgData name="Fuentes-Cabrera, Miguel" userId="1bb9fb8f-7ff7-4823-9c46-dbbc0dc47453" providerId="ADAL" clId="{D16B89D3-8BA8-4A70-AE12-51DA2A171821}" dt="2025-11-10T05:18:21.630" v="1087"/>
          <ac:inkMkLst>
            <pc:docMk/>
            <pc:sldMk cId="0" sldId="275"/>
            <ac:inkMk id="76" creationId="{C58B3019-AC36-6CD2-BFD5-CD87085DAB96}"/>
          </ac:inkMkLst>
        </pc:inkChg>
        <pc:inkChg chg="add del">
          <ac:chgData name="Fuentes-Cabrera, Miguel" userId="1bb9fb8f-7ff7-4823-9c46-dbbc0dc47453" providerId="ADAL" clId="{D16B89D3-8BA8-4A70-AE12-51DA2A171821}" dt="2025-11-10T05:18:21.630" v="1087"/>
          <ac:inkMkLst>
            <pc:docMk/>
            <pc:sldMk cId="0" sldId="275"/>
            <ac:inkMk id="77" creationId="{2B8CAD49-B78E-FB78-9B67-1C5949C4757A}"/>
          </ac:inkMkLst>
        </pc:inkChg>
        <pc:inkChg chg="del">
          <ac:chgData name="Fuentes-Cabrera, Miguel" userId="1bb9fb8f-7ff7-4823-9c46-dbbc0dc47453" providerId="ADAL" clId="{D16B89D3-8BA8-4A70-AE12-51DA2A171821}" dt="2025-11-10T05:16:30.147" v="1013"/>
          <ac:inkMkLst>
            <pc:docMk/>
            <pc:sldMk cId="0" sldId="275"/>
            <ac:inkMk id="79" creationId="{2C8C4F10-EFB1-15D4-6E9C-ADE56809ED71}"/>
          </ac:inkMkLst>
        </pc:inkChg>
        <pc:inkChg chg="add del">
          <ac:chgData name="Fuentes-Cabrera, Miguel" userId="1bb9fb8f-7ff7-4823-9c46-dbbc0dc47453" providerId="ADAL" clId="{D16B89D3-8BA8-4A70-AE12-51DA2A171821}" dt="2025-11-10T05:18:21.630" v="1087"/>
          <ac:inkMkLst>
            <pc:docMk/>
            <pc:sldMk cId="0" sldId="275"/>
            <ac:inkMk id="80" creationId="{3B2DC423-279F-7070-8D59-8DA0B19325C9}"/>
          </ac:inkMkLst>
        </pc:inkChg>
        <pc:inkChg chg="add reco">
          <ac:chgData name="Fuentes-Cabrera, Miguel" userId="1bb9fb8f-7ff7-4823-9c46-dbbc0dc47453" providerId="ADAL" clId="{D16B89D3-8BA8-4A70-AE12-51DA2A171821}" dt="2025-11-10T05:18:21.630" v="1087"/>
          <ac:inkMkLst>
            <pc:docMk/>
            <pc:sldMk cId="0" sldId="275"/>
            <ac:inkMk id="81" creationId="{A076A733-4B94-F9C4-2F98-FF939575F8A0}"/>
          </ac:inkMkLst>
        </pc:inkChg>
        <pc:inkChg chg="add del">
          <ac:chgData name="Fuentes-Cabrera, Miguel" userId="1bb9fb8f-7ff7-4823-9c46-dbbc0dc47453" providerId="ADAL" clId="{D16B89D3-8BA8-4A70-AE12-51DA2A171821}" dt="2025-11-10T05:18:25.193" v="1097"/>
          <ac:inkMkLst>
            <pc:docMk/>
            <pc:sldMk cId="0" sldId="275"/>
            <ac:inkMk id="82" creationId="{6BAA571B-7EBC-3470-FEF9-E0BDC4B90276}"/>
          </ac:inkMkLst>
        </pc:inkChg>
        <pc:inkChg chg="add del">
          <ac:chgData name="Fuentes-Cabrera, Miguel" userId="1bb9fb8f-7ff7-4823-9c46-dbbc0dc47453" providerId="ADAL" clId="{D16B89D3-8BA8-4A70-AE12-51DA2A171821}" dt="2025-11-10T05:18:25.193" v="1097"/>
          <ac:inkMkLst>
            <pc:docMk/>
            <pc:sldMk cId="0" sldId="275"/>
            <ac:inkMk id="83" creationId="{0A2D598B-4995-F321-55F1-93DA7FDFA0E3}"/>
          </ac:inkMkLst>
        </pc:inkChg>
        <pc:inkChg chg="del">
          <ac:chgData name="Fuentes-Cabrera, Miguel" userId="1bb9fb8f-7ff7-4823-9c46-dbbc0dc47453" providerId="ADAL" clId="{D16B89D3-8BA8-4A70-AE12-51DA2A171821}" dt="2025-11-10T05:17:38.219" v="1025"/>
          <ac:inkMkLst>
            <pc:docMk/>
            <pc:sldMk cId="0" sldId="275"/>
            <ac:inkMk id="84" creationId="{48915721-7DCA-E893-EA12-D5AF7FFC16FE}"/>
          </ac:inkMkLst>
        </pc:inkChg>
        <pc:inkChg chg="add del">
          <ac:chgData name="Fuentes-Cabrera, Miguel" userId="1bb9fb8f-7ff7-4823-9c46-dbbc0dc47453" providerId="ADAL" clId="{D16B89D3-8BA8-4A70-AE12-51DA2A171821}" dt="2025-11-10T05:18:25.193" v="1097"/>
          <ac:inkMkLst>
            <pc:docMk/>
            <pc:sldMk cId="0" sldId="275"/>
            <ac:inkMk id="85" creationId="{47A2EAE7-22E8-B2A7-9042-8CCAD1B905B6}"/>
          </ac:inkMkLst>
        </pc:inkChg>
        <pc:inkChg chg="add del">
          <ac:chgData name="Fuentes-Cabrera, Miguel" userId="1bb9fb8f-7ff7-4823-9c46-dbbc0dc47453" providerId="ADAL" clId="{D16B89D3-8BA8-4A70-AE12-51DA2A171821}" dt="2025-11-10T05:18:25.193" v="1097"/>
          <ac:inkMkLst>
            <pc:docMk/>
            <pc:sldMk cId="0" sldId="275"/>
            <ac:inkMk id="86" creationId="{D402046B-2D18-92B2-10E9-2D07B4C727ED}"/>
          </ac:inkMkLst>
        </pc:inkChg>
        <pc:inkChg chg="add del">
          <ac:chgData name="Fuentes-Cabrera, Miguel" userId="1bb9fb8f-7ff7-4823-9c46-dbbc0dc47453" providerId="ADAL" clId="{D16B89D3-8BA8-4A70-AE12-51DA2A171821}" dt="2025-11-10T05:18:25.193" v="1097"/>
          <ac:inkMkLst>
            <pc:docMk/>
            <pc:sldMk cId="0" sldId="275"/>
            <ac:inkMk id="87" creationId="{D8B8D1E8-CA41-5784-5A44-291C3A92D409}"/>
          </ac:inkMkLst>
        </pc:inkChg>
        <pc:inkChg chg="add del">
          <ac:chgData name="Fuentes-Cabrera, Miguel" userId="1bb9fb8f-7ff7-4823-9c46-dbbc0dc47453" providerId="ADAL" clId="{D16B89D3-8BA8-4A70-AE12-51DA2A171821}" dt="2025-11-10T05:18:25.193" v="1097"/>
          <ac:inkMkLst>
            <pc:docMk/>
            <pc:sldMk cId="0" sldId="275"/>
            <ac:inkMk id="88" creationId="{A3BBF724-5343-164B-BC77-6D629E8B07AA}"/>
          </ac:inkMkLst>
        </pc:inkChg>
        <pc:inkChg chg="add">
          <ac:chgData name="Fuentes-Cabrera, Miguel" userId="1bb9fb8f-7ff7-4823-9c46-dbbc0dc47453" providerId="ADAL" clId="{D16B89D3-8BA8-4A70-AE12-51DA2A171821}" dt="2025-11-10T05:18:24.121" v="1094"/>
          <ac:inkMkLst>
            <pc:docMk/>
            <pc:sldMk cId="0" sldId="275"/>
            <ac:inkMk id="89" creationId="{005F318A-9015-8392-561B-0BB99AC8E97F}"/>
          </ac:inkMkLst>
        </pc:inkChg>
        <pc:inkChg chg="add del">
          <ac:chgData name="Fuentes-Cabrera, Miguel" userId="1bb9fb8f-7ff7-4823-9c46-dbbc0dc47453" providerId="ADAL" clId="{D16B89D3-8BA8-4A70-AE12-51DA2A171821}" dt="2025-11-10T05:18:25.193" v="1097"/>
          <ac:inkMkLst>
            <pc:docMk/>
            <pc:sldMk cId="0" sldId="275"/>
            <ac:inkMk id="90" creationId="{3B7F74CF-B632-3EB1-0164-32C09B4EE459}"/>
          </ac:inkMkLst>
        </pc:inkChg>
        <pc:inkChg chg="add del">
          <ac:chgData name="Fuentes-Cabrera, Miguel" userId="1bb9fb8f-7ff7-4823-9c46-dbbc0dc47453" providerId="ADAL" clId="{D16B89D3-8BA8-4A70-AE12-51DA2A171821}" dt="2025-11-10T05:18:25.193" v="1097"/>
          <ac:inkMkLst>
            <pc:docMk/>
            <pc:sldMk cId="0" sldId="275"/>
            <ac:inkMk id="91" creationId="{5F5D850F-6956-876F-073D-91CF2404CB5F}"/>
          </ac:inkMkLst>
        </pc:inkChg>
        <pc:inkChg chg="add reco">
          <ac:chgData name="Fuentes-Cabrera, Miguel" userId="1bb9fb8f-7ff7-4823-9c46-dbbc0dc47453" providerId="ADAL" clId="{D16B89D3-8BA8-4A70-AE12-51DA2A171821}" dt="2025-11-10T05:18:25.193" v="1097"/>
          <ac:inkMkLst>
            <pc:docMk/>
            <pc:sldMk cId="0" sldId="275"/>
            <ac:inkMk id="92" creationId="{6BB57073-2328-77BD-4B75-8B8CB8A746EB}"/>
          </ac:inkMkLst>
        </pc:inkChg>
        <pc:inkChg chg="add reco">
          <ac:chgData name="Fuentes-Cabrera, Miguel" userId="1bb9fb8f-7ff7-4823-9c46-dbbc0dc47453" providerId="ADAL" clId="{D16B89D3-8BA8-4A70-AE12-51DA2A171821}" dt="2025-11-10T05:18:25.193" v="1097"/>
          <ac:inkMkLst>
            <pc:docMk/>
            <pc:sldMk cId="0" sldId="275"/>
            <ac:inkMk id="93" creationId="{8815E0B8-071D-7EA5-34EE-2C1B1EAD90E2}"/>
          </ac:inkMkLst>
        </pc:inkChg>
        <pc:inkChg chg="del mod modStrokes">
          <ac:chgData name="Fuentes-Cabrera, Miguel" userId="1bb9fb8f-7ff7-4823-9c46-dbbc0dc47453" providerId="ADAL" clId="{D16B89D3-8BA8-4A70-AE12-51DA2A171821}" dt="2025-11-10T05:17:38.235" v="1027"/>
          <ac:inkMkLst>
            <pc:docMk/>
            <pc:sldMk cId="0" sldId="275"/>
            <ac:inkMk id="94" creationId="{1854603E-8D6A-E31E-DD02-E50E62F1180D}"/>
          </ac:inkMkLst>
        </pc:inkChg>
        <pc:inkChg chg="mod modStrokes">
          <ac:chgData name="Fuentes-Cabrera, Miguel" userId="1bb9fb8f-7ff7-4823-9c46-dbbc0dc47453" providerId="ADAL" clId="{D16B89D3-8BA8-4A70-AE12-51DA2A171821}" dt="2025-11-10T05:17:38.251" v="1030"/>
          <ac:inkMkLst>
            <pc:docMk/>
            <pc:sldMk cId="0" sldId="275"/>
            <ac:inkMk id="96" creationId="{7F58BC75-2CB2-7C3F-C162-0401449D9AEA}"/>
          </ac:inkMkLst>
        </pc:inkChg>
        <pc:inkChg chg="del">
          <ac:chgData name="Fuentes-Cabrera, Miguel" userId="1bb9fb8f-7ff7-4823-9c46-dbbc0dc47453" providerId="ADAL" clId="{D16B89D3-8BA8-4A70-AE12-51DA2A171821}" dt="2025-11-10T05:17:38.228" v="1026"/>
          <ac:inkMkLst>
            <pc:docMk/>
            <pc:sldMk cId="0" sldId="275"/>
            <ac:inkMk id="102" creationId="{D75C3B7F-8603-8268-5F6E-E77DB737710C}"/>
          </ac:inkMkLst>
        </pc:inkChg>
        <pc:inkChg chg="del">
          <ac:chgData name="Fuentes-Cabrera, Miguel" userId="1bb9fb8f-7ff7-4823-9c46-dbbc0dc47453" providerId="ADAL" clId="{D16B89D3-8BA8-4A70-AE12-51DA2A171821}" dt="2025-11-10T05:17:38.255" v="1031"/>
          <ac:inkMkLst>
            <pc:docMk/>
            <pc:sldMk cId="0" sldId="275"/>
            <ac:inkMk id="130" creationId="{A260D228-61FF-087F-68EF-7AAB05DE3E83}"/>
          </ac:inkMkLst>
        </pc:inkChg>
        <pc:inkChg chg="del mod modStrokes">
          <ac:chgData name="Fuentes-Cabrera, Miguel" userId="1bb9fb8f-7ff7-4823-9c46-dbbc0dc47453" providerId="ADAL" clId="{D16B89D3-8BA8-4A70-AE12-51DA2A171821}" dt="2025-11-10T05:17:38.259" v="1032"/>
          <ac:inkMkLst>
            <pc:docMk/>
            <pc:sldMk cId="0" sldId="275"/>
            <ac:inkMk id="131" creationId="{65899706-AC99-3298-4D29-86FE8D459069}"/>
          </ac:inkMkLst>
        </pc:inkChg>
        <pc:inkChg chg="del">
          <ac:chgData name="Fuentes-Cabrera, Miguel" userId="1bb9fb8f-7ff7-4823-9c46-dbbc0dc47453" providerId="ADAL" clId="{D16B89D3-8BA8-4A70-AE12-51DA2A171821}" dt="2025-11-10T05:17:38.242" v="1028"/>
          <ac:inkMkLst>
            <pc:docMk/>
            <pc:sldMk cId="0" sldId="275"/>
            <ac:inkMk id="153" creationId="{F92ED9A5-AB51-D15F-8204-EE4E6BFDAB0F}"/>
          </ac:inkMkLst>
        </pc:inkChg>
        <pc:inkChg chg="del">
          <ac:chgData name="Fuentes-Cabrera, Miguel" userId="1bb9fb8f-7ff7-4823-9c46-dbbc0dc47453" providerId="ADAL" clId="{D16B89D3-8BA8-4A70-AE12-51DA2A171821}" dt="2025-11-10T05:17:38.247" v="1029"/>
          <ac:inkMkLst>
            <pc:docMk/>
            <pc:sldMk cId="0" sldId="275"/>
            <ac:inkMk id="161" creationId="{38DBFA03-9253-D87F-9F58-F85DE4FDAD35}"/>
          </ac:inkMkLst>
        </pc:inkChg>
      </pc:sldChg>
      <pc:sldChg chg="delSp mod">
        <pc:chgData name="Fuentes-Cabrera, Miguel" userId="1bb9fb8f-7ff7-4823-9c46-dbbc0dc47453" providerId="ADAL" clId="{D16B89D3-8BA8-4A70-AE12-51DA2A171821}" dt="2025-11-10T05:22:48.512" v="1101" actId="21"/>
        <pc:sldMkLst>
          <pc:docMk/>
          <pc:sldMk cId="0" sldId="280"/>
        </pc:sldMkLst>
        <pc:spChg chg="del">
          <ac:chgData name="Fuentes-Cabrera, Miguel" userId="1bb9fb8f-7ff7-4823-9c46-dbbc0dc47453" providerId="ADAL" clId="{D16B89D3-8BA8-4A70-AE12-51DA2A171821}" dt="2025-11-10T05:22:48.512" v="1101" actId="21"/>
          <ac:spMkLst>
            <pc:docMk/>
            <pc:sldMk cId="0" sldId="280"/>
            <ac:spMk id="2" creationId="{02EA96B9-1634-8183-0401-D5405379556B}"/>
          </ac:spMkLst>
        </pc:spChg>
        <pc:spChg chg="del">
          <ac:chgData name="Fuentes-Cabrera, Miguel" userId="1bb9fb8f-7ff7-4823-9c46-dbbc0dc47453" providerId="ADAL" clId="{D16B89D3-8BA8-4A70-AE12-51DA2A171821}" dt="2025-11-10T05:22:46.529" v="1100" actId="21"/>
          <ac:spMkLst>
            <pc:docMk/>
            <pc:sldMk cId="0" sldId="280"/>
            <ac:spMk id="5" creationId="{D72761FE-6DE4-B711-A88B-33D844A34D8F}"/>
          </ac:spMkLst>
        </pc:spChg>
      </pc:sldChg>
      <pc:sldChg chg="delSp mod">
        <pc:chgData name="Fuentes-Cabrera, Miguel" userId="1bb9fb8f-7ff7-4823-9c46-dbbc0dc47453" providerId="ADAL" clId="{D16B89D3-8BA8-4A70-AE12-51DA2A171821}" dt="2025-11-10T05:23:16.726" v="1103" actId="21"/>
        <pc:sldMkLst>
          <pc:docMk/>
          <pc:sldMk cId="0" sldId="282"/>
        </pc:sldMkLst>
        <pc:spChg chg="del">
          <ac:chgData name="Fuentes-Cabrera, Miguel" userId="1bb9fb8f-7ff7-4823-9c46-dbbc0dc47453" providerId="ADAL" clId="{D16B89D3-8BA8-4A70-AE12-51DA2A171821}" dt="2025-11-10T05:23:15.027" v="1102" actId="21"/>
          <ac:spMkLst>
            <pc:docMk/>
            <pc:sldMk cId="0" sldId="282"/>
            <ac:spMk id="4" creationId="{2EFFBE64-E12A-D3F5-72CD-22B66BD1F918}"/>
          </ac:spMkLst>
        </pc:spChg>
        <pc:cxnChg chg="del">
          <ac:chgData name="Fuentes-Cabrera, Miguel" userId="1bb9fb8f-7ff7-4823-9c46-dbbc0dc47453" providerId="ADAL" clId="{D16B89D3-8BA8-4A70-AE12-51DA2A171821}" dt="2025-11-10T05:23:16.726" v="1103" actId="21"/>
          <ac:cxnSpMkLst>
            <pc:docMk/>
            <pc:sldMk cId="0" sldId="282"/>
            <ac:cxnSpMk id="3" creationId="{22463D0E-F2CF-EC9B-12BD-5929AD8A8B9A}"/>
          </ac:cxnSpMkLst>
        </pc:cxnChg>
      </pc:sldChg>
      <pc:sldChg chg="addSp delSp modSp mod">
        <pc:chgData name="Fuentes-Cabrera, Miguel" userId="1bb9fb8f-7ff7-4823-9c46-dbbc0dc47453" providerId="ADAL" clId="{D16B89D3-8BA8-4A70-AE12-51DA2A171821}" dt="2025-11-09T19:42:28.059" v="509"/>
        <pc:sldMkLst>
          <pc:docMk/>
          <pc:sldMk cId="8644822" sldId="290"/>
        </pc:sldMkLst>
        <pc:inkChg chg="add del">
          <ac:chgData name="Fuentes-Cabrera, Miguel" userId="1bb9fb8f-7ff7-4823-9c46-dbbc0dc47453" providerId="ADAL" clId="{D16B89D3-8BA8-4A70-AE12-51DA2A171821}" dt="2025-11-09T19:34:55.413" v="163"/>
          <ac:inkMkLst>
            <pc:docMk/>
            <pc:sldMk cId="8644822" sldId="290"/>
            <ac:inkMk id="3" creationId="{4D6D158E-2A32-62BC-0D8E-FDE347626F4C}"/>
          </ac:inkMkLst>
        </pc:inkChg>
        <pc:inkChg chg="add del">
          <ac:chgData name="Fuentes-Cabrera, Miguel" userId="1bb9fb8f-7ff7-4823-9c46-dbbc0dc47453" providerId="ADAL" clId="{D16B89D3-8BA8-4A70-AE12-51DA2A171821}" dt="2025-11-09T19:34:55.413" v="163"/>
          <ac:inkMkLst>
            <pc:docMk/>
            <pc:sldMk cId="8644822" sldId="290"/>
            <ac:inkMk id="4" creationId="{8DD6D502-D669-2021-20A0-414492C8B206}"/>
          </ac:inkMkLst>
        </pc:inkChg>
        <pc:inkChg chg="add del">
          <ac:chgData name="Fuentes-Cabrera, Miguel" userId="1bb9fb8f-7ff7-4823-9c46-dbbc0dc47453" providerId="ADAL" clId="{D16B89D3-8BA8-4A70-AE12-51DA2A171821}" dt="2025-11-09T19:34:55.413" v="163"/>
          <ac:inkMkLst>
            <pc:docMk/>
            <pc:sldMk cId="8644822" sldId="290"/>
            <ac:inkMk id="5" creationId="{43A7FD5C-0B74-DA9D-45CE-54DBCE83FE47}"/>
          </ac:inkMkLst>
        </pc:inkChg>
        <pc:inkChg chg="add del">
          <ac:chgData name="Fuentes-Cabrera, Miguel" userId="1bb9fb8f-7ff7-4823-9c46-dbbc0dc47453" providerId="ADAL" clId="{D16B89D3-8BA8-4A70-AE12-51DA2A171821}" dt="2025-11-09T19:34:55.413" v="163"/>
          <ac:inkMkLst>
            <pc:docMk/>
            <pc:sldMk cId="8644822" sldId="290"/>
            <ac:inkMk id="6" creationId="{EFFC6AEC-430A-A16C-C938-65F210CA8B3C}"/>
          </ac:inkMkLst>
        </pc:inkChg>
        <pc:inkChg chg="add del">
          <ac:chgData name="Fuentes-Cabrera, Miguel" userId="1bb9fb8f-7ff7-4823-9c46-dbbc0dc47453" providerId="ADAL" clId="{D16B89D3-8BA8-4A70-AE12-51DA2A171821}" dt="2025-11-09T19:34:55.413" v="163"/>
          <ac:inkMkLst>
            <pc:docMk/>
            <pc:sldMk cId="8644822" sldId="290"/>
            <ac:inkMk id="7" creationId="{6368010B-30EB-74C1-BDF3-5BA4E94899E0}"/>
          </ac:inkMkLst>
        </pc:inkChg>
        <pc:inkChg chg="add reco">
          <ac:chgData name="Fuentes-Cabrera, Miguel" userId="1bb9fb8f-7ff7-4823-9c46-dbbc0dc47453" providerId="ADAL" clId="{D16B89D3-8BA8-4A70-AE12-51DA2A171821}" dt="2025-11-09T19:34:55.413" v="163"/>
          <ac:inkMkLst>
            <pc:docMk/>
            <pc:sldMk cId="8644822" sldId="290"/>
            <ac:inkMk id="8" creationId="{7560C5D4-AD3F-3C60-D88B-165AFCE634D3}"/>
          </ac:inkMkLst>
        </pc:inkChg>
        <pc:inkChg chg="add del">
          <ac:chgData name="Fuentes-Cabrera, Miguel" userId="1bb9fb8f-7ff7-4823-9c46-dbbc0dc47453" providerId="ADAL" clId="{D16B89D3-8BA8-4A70-AE12-51DA2A171821}" dt="2025-11-09T19:35:27.951" v="197"/>
          <ac:inkMkLst>
            <pc:docMk/>
            <pc:sldMk cId="8644822" sldId="290"/>
            <ac:inkMk id="9" creationId="{B1DD734A-6D96-EF51-26E9-992E5D99972B}"/>
          </ac:inkMkLst>
        </pc:inkChg>
        <pc:inkChg chg="add del">
          <ac:chgData name="Fuentes-Cabrera, Miguel" userId="1bb9fb8f-7ff7-4823-9c46-dbbc0dc47453" providerId="ADAL" clId="{D16B89D3-8BA8-4A70-AE12-51DA2A171821}" dt="2025-11-09T19:35:27.951" v="197"/>
          <ac:inkMkLst>
            <pc:docMk/>
            <pc:sldMk cId="8644822" sldId="290"/>
            <ac:inkMk id="10" creationId="{969E2BAA-EDEB-0E94-92F9-7583A6E7255D}"/>
          </ac:inkMkLst>
        </pc:inkChg>
        <pc:inkChg chg="add del">
          <ac:chgData name="Fuentes-Cabrera, Miguel" userId="1bb9fb8f-7ff7-4823-9c46-dbbc0dc47453" providerId="ADAL" clId="{D16B89D3-8BA8-4A70-AE12-51DA2A171821}" dt="2025-11-09T19:35:27.951" v="197"/>
          <ac:inkMkLst>
            <pc:docMk/>
            <pc:sldMk cId="8644822" sldId="290"/>
            <ac:inkMk id="11" creationId="{B6377296-1EF1-14EF-DFDD-8349D2C1CC07}"/>
          </ac:inkMkLst>
        </pc:inkChg>
        <pc:inkChg chg="add del">
          <ac:chgData name="Fuentes-Cabrera, Miguel" userId="1bb9fb8f-7ff7-4823-9c46-dbbc0dc47453" providerId="ADAL" clId="{D16B89D3-8BA8-4A70-AE12-51DA2A171821}" dt="2025-11-09T19:35:27.951" v="197"/>
          <ac:inkMkLst>
            <pc:docMk/>
            <pc:sldMk cId="8644822" sldId="290"/>
            <ac:inkMk id="13" creationId="{81DDD327-D181-5393-5711-A585A977F9C9}"/>
          </ac:inkMkLst>
        </pc:inkChg>
        <pc:inkChg chg="add del">
          <ac:chgData name="Fuentes-Cabrera, Miguel" userId="1bb9fb8f-7ff7-4823-9c46-dbbc0dc47453" providerId="ADAL" clId="{D16B89D3-8BA8-4A70-AE12-51DA2A171821}" dt="2025-11-09T19:35:27.951" v="197"/>
          <ac:inkMkLst>
            <pc:docMk/>
            <pc:sldMk cId="8644822" sldId="290"/>
            <ac:inkMk id="14" creationId="{3188E4C6-FC92-7382-96E1-759F353E0FD6}"/>
          </ac:inkMkLst>
        </pc:inkChg>
        <pc:inkChg chg="add reco">
          <ac:chgData name="Fuentes-Cabrera, Miguel" userId="1bb9fb8f-7ff7-4823-9c46-dbbc0dc47453" providerId="ADAL" clId="{D16B89D3-8BA8-4A70-AE12-51DA2A171821}" dt="2025-11-09T19:35:27.951" v="197"/>
          <ac:inkMkLst>
            <pc:docMk/>
            <pc:sldMk cId="8644822" sldId="290"/>
            <ac:inkMk id="15" creationId="{474AEC00-5C6E-5313-7B16-E52AA43AA019}"/>
          </ac:inkMkLst>
        </pc:inkChg>
        <pc:inkChg chg="add del">
          <ac:chgData name="Fuentes-Cabrera, Miguel" userId="1bb9fb8f-7ff7-4823-9c46-dbbc0dc47453" providerId="ADAL" clId="{D16B89D3-8BA8-4A70-AE12-51DA2A171821}" dt="2025-11-09T19:35:47.048" v="202"/>
          <ac:inkMkLst>
            <pc:docMk/>
            <pc:sldMk cId="8644822" sldId="290"/>
            <ac:inkMk id="16" creationId="{591BE958-07ED-3DBB-0F1F-CA010B991386}"/>
          </ac:inkMkLst>
        </pc:inkChg>
        <pc:inkChg chg="add del">
          <ac:chgData name="Fuentes-Cabrera, Miguel" userId="1bb9fb8f-7ff7-4823-9c46-dbbc0dc47453" providerId="ADAL" clId="{D16B89D3-8BA8-4A70-AE12-51DA2A171821}" dt="2025-11-09T19:35:47.048" v="202"/>
          <ac:inkMkLst>
            <pc:docMk/>
            <pc:sldMk cId="8644822" sldId="290"/>
            <ac:inkMk id="17" creationId="{48EFA9BC-B3C8-627E-18E7-FD82797FC34A}"/>
          </ac:inkMkLst>
        </pc:inkChg>
        <pc:inkChg chg="add del">
          <ac:chgData name="Fuentes-Cabrera, Miguel" userId="1bb9fb8f-7ff7-4823-9c46-dbbc0dc47453" providerId="ADAL" clId="{D16B89D3-8BA8-4A70-AE12-51DA2A171821}" dt="2025-11-09T19:35:47.048" v="202"/>
          <ac:inkMkLst>
            <pc:docMk/>
            <pc:sldMk cId="8644822" sldId="290"/>
            <ac:inkMk id="18" creationId="{F45E217B-BDB3-777B-35B7-6645A7590621}"/>
          </ac:inkMkLst>
        </pc:inkChg>
        <pc:inkChg chg="add del">
          <ac:chgData name="Fuentes-Cabrera, Miguel" userId="1bb9fb8f-7ff7-4823-9c46-dbbc0dc47453" providerId="ADAL" clId="{D16B89D3-8BA8-4A70-AE12-51DA2A171821}" dt="2025-11-09T19:35:47.048" v="202"/>
          <ac:inkMkLst>
            <pc:docMk/>
            <pc:sldMk cId="8644822" sldId="290"/>
            <ac:inkMk id="19" creationId="{43CE5BF0-0ED2-D8F2-F5CA-89A047A813B0}"/>
          </ac:inkMkLst>
        </pc:inkChg>
        <pc:inkChg chg="add reco">
          <ac:chgData name="Fuentes-Cabrera, Miguel" userId="1bb9fb8f-7ff7-4823-9c46-dbbc0dc47453" providerId="ADAL" clId="{D16B89D3-8BA8-4A70-AE12-51DA2A171821}" dt="2025-11-09T19:35:47.048" v="202"/>
          <ac:inkMkLst>
            <pc:docMk/>
            <pc:sldMk cId="8644822" sldId="290"/>
            <ac:inkMk id="20" creationId="{923A0C95-C29A-BCCC-F778-66F196B29334}"/>
          </ac:inkMkLst>
        </pc:inkChg>
        <pc:inkChg chg="add">
          <ac:chgData name="Fuentes-Cabrera, Miguel" userId="1bb9fb8f-7ff7-4823-9c46-dbbc0dc47453" providerId="ADAL" clId="{D16B89D3-8BA8-4A70-AE12-51DA2A171821}" dt="2025-11-09T19:35:47.224" v="203"/>
          <ac:inkMkLst>
            <pc:docMk/>
            <pc:sldMk cId="8644822" sldId="290"/>
            <ac:inkMk id="21" creationId="{D2ABCA31-374B-46C6-29A2-A86DCA8B35D6}"/>
          </ac:inkMkLst>
        </pc:inkChg>
        <pc:inkChg chg="add del">
          <ac:chgData name="Fuentes-Cabrera, Miguel" userId="1bb9fb8f-7ff7-4823-9c46-dbbc0dc47453" providerId="ADAL" clId="{D16B89D3-8BA8-4A70-AE12-51DA2A171821}" dt="2025-11-09T19:35:52.427" v="221"/>
          <ac:inkMkLst>
            <pc:docMk/>
            <pc:sldMk cId="8644822" sldId="290"/>
            <ac:inkMk id="23" creationId="{A81AE6B7-4FA0-63B4-B9DB-BABB48338C54}"/>
          </ac:inkMkLst>
        </pc:inkChg>
        <pc:inkChg chg="add del">
          <ac:chgData name="Fuentes-Cabrera, Miguel" userId="1bb9fb8f-7ff7-4823-9c46-dbbc0dc47453" providerId="ADAL" clId="{D16B89D3-8BA8-4A70-AE12-51DA2A171821}" dt="2025-11-09T19:35:52.427" v="221"/>
          <ac:inkMkLst>
            <pc:docMk/>
            <pc:sldMk cId="8644822" sldId="290"/>
            <ac:inkMk id="24" creationId="{558A5AC0-F10F-712B-23A3-5979E3E2841B}"/>
          </ac:inkMkLst>
        </pc:inkChg>
        <pc:inkChg chg="add del">
          <ac:chgData name="Fuentes-Cabrera, Miguel" userId="1bb9fb8f-7ff7-4823-9c46-dbbc0dc47453" providerId="ADAL" clId="{D16B89D3-8BA8-4A70-AE12-51DA2A171821}" dt="2025-11-09T19:35:52.427" v="221"/>
          <ac:inkMkLst>
            <pc:docMk/>
            <pc:sldMk cId="8644822" sldId="290"/>
            <ac:inkMk id="25" creationId="{894C43BC-1883-F862-C4EE-01F4BC53DA45}"/>
          </ac:inkMkLst>
        </pc:inkChg>
        <pc:inkChg chg="add del">
          <ac:chgData name="Fuentes-Cabrera, Miguel" userId="1bb9fb8f-7ff7-4823-9c46-dbbc0dc47453" providerId="ADAL" clId="{D16B89D3-8BA8-4A70-AE12-51DA2A171821}" dt="2025-11-09T19:35:52.427" v="221"/>
          <ac:inkMkLst>
            <pc:docMk/>
            <pc:sldMk cId="8644822" sldId="290"/>
            <ac:inkMk id="26" creationId="{11F11E4B-8E39-FA06-A9DF-BD88E63AD05B}"/>
          </ac:inkMkLst>
        </pc:inkChg>
        <pc:inkChg chg="add">
          <ac:chgData name="Fuentes-Cabrera, Miguel" userId="1bb9fb8f-7ff7-4823-9c46-dbbc0dc47453" providerId="ADAL" clId="{D16B89D3-8BA8-4A70-AE12-51DA2A171821}" dt="2025-11-09T19:35:48.470" v="208"/>
          <ac:inkMkLst>
            <pc:docMk/>
            <pc:sldMk cId="8644822" sldId="290"/>
            <ac:inkMk id="27" creationId="{961DEB3B-7636-D176-2D8D-228FBE3F2205}"/>
          </ac:inkMkLst>
        </pc:inkChg>
        <pc:inkChg chg="add del">
          <ac:chgData name="Fuentes-Cabrera, Miguel" userId="1bb9fb8f-7ff7-4823-9c46-dbbc0dc47453" providerId="ADAL" clId="{D16B89D3-8BA8-4A70-AE12-51DA2A171821}" dt="2025-11-09T19:35:52.427" v="221"/>
          <ac:inkMkLst>
            <pc:docMk/>
            <pc:sldMk cId="8644822" sldId="290"/>
            <ac:inkMk id="28" creationId="{B855422E-6554-B64D-6AF4-1B109171A233}"/>
          </ac:inkMkLst>
        </pc:inkChg>
        <pc:inkChg chg="add">
          <ac:chgData name="Fuentes-Cabrera, Miguel" userId="1bb9fb8f-7ff7-4823-9c46-dbbc0dc47453" providerId="ADAL" clId="{D16B89D3-8BA8-4A70-AE12-51DA2A171821}" dt="2025-11-09T19:35:48.871" v="210"/>
          <ac:inkMkLst>
            <pc:docMk/>
            <pc:sldMk cId="8644822" sldId="290"/>
            <ac:inkMk id="29" creationId="{6FF5148E-B207-0F57-2F38-041C8E5A88DE}"/>
          </ac:inkMkLst>
        </pc:inkChg>
        <pc:inkChg chg="add del">
          <ac:chgData name="Fuentes-Cabrera, Miguel" userId="1bb9fb8f-7ff7-4823-9c46-dbbc0dc47453" providerId="ADAL" clId="{D16B89D3-8BA8-4A70-AE12-51DA2A171821}" dt="2025-11-09T19:35:52.427" v="221"/>
          <ac:inkMkLst>
            <pc:docMk/>
            <pc:sldMk cId="8644822" sldId="290"/>
            <ac:inkMk id="30" creationId="{96229B1B-7F1F-79BC-FB14-9282B73AA909}"/>
          </ac:inkMkLst>
        </pc:inkChg>
        <pc:inkChg chg="add del">
          <ac:chgData name="Fuentes-Cabrera, Miguel" userId="1bb9fb8f-7ff7-4823-9c46-dbbc0dc47453" providerId="ADAL" clId="{D16B89D3-8BA8-4A70-AE12-51DA2A171821}" dt="2025-11-09T19:35:52.427" v="221"/>
          <ac:inkMkLst>
            <pc:docMk/>
            <pc:sldMk cId="8644822" sldId="290"/>
            <ac:inkMk id="31" creationId="{944B0FB0-FD1D-8C80-ED1F-2387A72F3535}"/>
          </ac:inkMkLst>
        </pc:inkChg>
        <pc:inkChg chg="add">
          <ac:chgData name="Fuentes-Cabrera, Miguel" userId="1bb9fb8f-7ff7-4823-9c46-dbbc0dc47453" providerId="ADAL" clId="{D16B89D3-8BA8-4A70-AE12-51DA2A171821}" dt="2025-11-09T19:35:49.675" v="213"/>
          <ac:inkMkLst>
            <pc:docMk/>
            <pc:sldMk cId="8644822" sldId="290"/>
            <ac:inkMk id="32" creationId="{A09CAFE2-F5C1-7762-EE74-DFD3FFBB2B04}"/>
          </ac:inkMkLst>
        </pc:inkChg>
        <pc:inkChg chg="add">
          <ac:chgData name="Fuentes-Cabrera, Miguel" userId="1bb9fb8f-7ff7-4823-9c46-dbbc0dc47453" providerId="ADAL" clId="{D16B89D3-8BA8-4A70-AE12-51DA2A171821}" dt="2025-11-09T19:35:49.887" v="214"/>
          <ac:inkMkLst>
            <pc:docMk/>
            <pc:sldMk cId="8644822" sldId="290"/>
            <ac:inkMk id="33" creationId="{9ED8C773-5DBC-41A8-5CDB-FBC421238764}"/>
          </ac:inkMkLst>
        </pc:inkChg>
        <pc:inkChg chg="add del">
          <ac:chgData name="Fuentes-Cabrera, Miguel" userId="1bb9fb8f-7ff7-4823-9c46-dbbc0dc47453" providerId="ADAL" clId="{D16B89D3-8BA8-4A70-AE12-51DA2A171821}" dt="2025-11-09T19:35:52.427" v="221"/>
          <ac:inkMkLst>
            <pc:docMk/>
            <pc:sldMk cId="8644822" sldId="290"/>
            <ac:inkMk id="34" creationId="{008E461F-EF56-D6F5-DDA7-2B643DDFC16B}"/>
          </ac:inkMkLst>
        </pc:inkChg>
        <pc:inkChg chg="add">
          <ac:chgData name="Fuentes-Cabrera, Miguel" userId="1bb9fb8f-7ff7-4823-9c46-dbbc0dc47453" providerId="ADAL" clId="{D16B89D3-8BA8-4A70-AE12-51DA2A171821}" dt="2025-11-09T19:35:50.369" v="216"/>
          <ac:inkMkLst>
            <pc:docMk/>
            <pc:sldMk cId="8644822" sldId="290"/>
            <ac:inkMk id="35" creationId="{2F75F534-2E67-B4FA-EBA6-90CAD4090532}"/>
          </ac:inkMkLst>
        </pc:inkChg>
        <pc:inkChg chg="add">
          <ac:chgData name="Fuentes-Cabrera, Miguel" userId="1bb9fb8f-7ff7-4823-9c46-dbbc0dc47453" providerId="ADAL" clId="{D16B89D3-8BA8-4A70-AE12-51DA2A171821}" dt="2025-11-09T19:35:50.569" v="217"/>
          <ac:inkMkLst>
            <pc:docMk/>
            <pc:sldMk cId="8644822" sldId="290"/>
            <ac:inkMk id="37" creationId="{DC4101C9-2DA4-3C09-7D95-CC74BE5E69DC}"/>
          </ac:inkMkLst>
        </pc:inkChg>
        <pc:inkChg chg="add del">
          <ac:chgData name="Fuentes-Cabrera, Miguel" userId="1bb9fb8f-7ff7-4823-9c46-dbbc0dc47453" providerId="ADAL" clId="{D16B89D3-8BA8-4A70-AE12-51DA2A171821}" dt="2025-11-09T19:35:52.427" v="221"/>
          <ac:inkMkLst>
            <pc:docMk/>
            <pc:sldMk cId="8644822" sldId="290"/>
            <ac:inkMk id="38" creationId="{1A478DCA-1A21-B178-EA1B-B653CC1B8FC6}"/>
          </ac:inkMkLst>
        </pc:inkChg>
        <pc:inkChg chg="add del">
          <ac:chgData name="Fuentes-Cabrera, Miguel" userId="1bb9fb8f-7ff7-4823-9c46-dbbc0dc47453" providerId="ADAL" clId="{D16B89D3-8BA8-4A70-AE12-51DA2A171821}" dt="2025-11-09T19:35:52.427" v="221"/>
          <ac:inkMkLst>
            <pc:docMk/>
            <pc:sldMk cId="8644822" sldId="290"/>
            <ac:inkMk id="39" creationId="{2CCD8F5E-C7E7-287B-E05E-76AC9BDE4D9E}"/>
          </ac:inkMkLst>
        </pc:inkChg>
        <pc:inkChg chg="add">
          <ac:chgData name="Fuentes-Cabrera, Miguel" userId="1bb9fb8f-7ff7-4823-9c46-dbbc0dc47453" providerId="ADAL" clId="{D16B89D3-8BA8-4A70-AE12-51DA2A171821}" dt="2025-11-09T19:35:51.636" v="220"/>
          <ac:inkMkLst>
            <pc:docMk/>
            <pc:sldMk cId="8644822" sldId="290"/>
            <ac:inkMk id="40" creationId="{65EE7447-9B72-10B5-3DA5-284706E23A8B}"/>
          </ac:inkMkLst>
        </pc:inkChg>
        <pc:inkChg chg="add del">
          <ac:chgData name="Fuentes-Cabrera, Miguel" userId="1bb9fb8f-7ff7-4823-9c46-dbbc0dc47453" providerId="ADAL" clId="{D16B89D3-8BA8-4A70-AE12-51DA2A171821}" dt="2025-11-09T19:36:00.673" v="226"/>
          <ac:inkMkLst>
            <pc:docMk/>
            <pc:sldMk cId="8644822" sldId="290"/>
            <ac:inkMk id="42" creationId="{821898FF-A24E-18FF-D1FF-E5D8D3F7E3F3}"/>
          </ac:inkMkLst>
        </pc:inkChg>
        <pc:inkChg chg="add del">
          <ac:chgData name="Fuentes-Cabrera, Miguel" userId="1bb9fb8f-7ff7-4823-9c46-dbbc0dc47453" providerId="ADAL" clId="{D16B89D3-8BA8-4A70-AE12-51DA2A171821}" dt="2025-11-09T19:36:00.673" v="226"/>
          <ac:inkMkLst>
            <pc:docMk/>
            <pc:sldMk cId="8644822" sldId="290"/>
            <ac:inkMk id="43" creationId="{78C1A12F-77D5-C0FE-EE7F-FA936EB8529D}"/>
          </ac:inkMkLst>
        </pc:inkChg>
        <pc:inkChg chg="add del">
          <ac:chgData name="Fuentes-Cabrera, Miguel" userId="1bb9fb8f-7ff7-4823-9c46-dbbc0dc47453" providerId="ADAL" clId="{D16B89D3-8BA8-4A70-AE12-51DA2A171821}" dt="2025-11-09T19:36:00.673" v="226"/>
          <ac:inkMkLst>
            <pc:docMk/>
            <pc:sldMk cId="8644822" sldId="290"/>
            <ac:inkMk id="44" creationId="{8DEAB2AC-A5D3-25C2-EEE7-FA8A4CEA5DD9}"/>
          </ac:inkMkLst>
        </pc:inkChg>
        <pc:inkChg chg="add del">
          <ac:chgData name="Fuentes-Cabrera, Miguel" userId="1bb9fb8f-7ff7-4823-9c46-dbbc0dc47453" providerId="ADAL" clId="{D16B89D3-8BA8-4A70-AE12-51DA2A171821}" dt="2025-11-09T19:36:00.673" v="226"/>
          <ac:inkMkLst>
            <pc:docMk/>
            <pc:sldMk cId="8644822" sldId="290"/>
            <ac:inkMk id="45" creationId="{24D0DD22-8B5F-32B7-C7D1-CF1EE4230426}"/>
          </ac:inkMkLst>
        </pc:inkChg>
        <pc:inkChg chg="add del reco">
          <ac:chgData name="Fuentes-Cabrera, Miguel" userId="1bb9fb8f-7ff7-4823-9c46-dbbc0dc47453" providerId="ADAL" clId="{D16B89D3-8BA8-4A70-AE12-51DA2A171821}" dt="2025-11-09T19:36:54.608" v="281"/>
          <ac:inkMkLst>
            <pc:docMk/>
            <pc:sldMk cId="8644822" sldId="290"/>
            <ac:inkMk id="46" creationId="{221428CF-3C38-3EC0-766B-447D1074DDF8}"/>
          </ac:inkMkLst>
        </pc:inkChg>
        <pc:inkChg chg="add del">
          <ac:chgData name="Fuentes-Cabrera, Miguel" userId="1bb9fb8f-7ff7-4823-9c46-dbbc0dc47453" providerId="ADAL" clId="{D16B89D3-8BA8-4A70-AE12-51DA2A171821}" dt="2025-11-09T19:36:02.944" v="229"/>
          <ac:inkMkLst>
            <pc:docMk/>
            <pc:sldMk cId="8644822" sldId="290"/>
            <ac:inkMk id="48" creationId="{4B39A916-E1EB-DF7A-D15E-119799D7AA71}"/>
          </ac:inkMkLst>
        </pc:inkChg>
        <pc:inkChg chg="add del">
          <ac:chgData name="Fuentes-Cabrera, Miguel" userId="1bb9fb8f-7ff7-4823-9c46-dbbc0dc47453" providerId="ADAL" clId="{D16B89D3-8BA8-4A70-AE12-51DA2A171821}" dt="2025-11-09T19:36:02.944" v="229"/>
          <ac:inkMkLst>
            <pc:docMk/>
            <pc:sldMk cId="8644822" sldId="290"/>
            <ac:inkMk id="49" creationId="{70F1194A-E177-BBD0-C32C-A99859B10536}"/>
          </ac:inkMkLst>
        </pc:inkChg>
        <pc:inkChg chg="add del reco">
          <ac:chgData name="Fuentes-Cabrera, Miguel" userId="1bb9fb8f-7ff7-4823-9c46-dbbc0dc47453" providerId="ADAL" clId="{D16B89D3-8BA8-4A70-AE12-51DA2A171821}" dt="2025-11-09T19:36:54.604" v="280"/>
          <ac:inkMkLst>
            <pc:docMk/>
            <pc:sldMk cId="8644822" sldId="290"/>
            <ac:inkMk id="50" creationId="{7F89DE89-1861-7F46-1FFD-A34D7E8A90AC}"/>
          </ac:inkMkLst>
        </pc:inkChg>
        <pc:inkChg chg="add del">
          <ac:chgData name="Fuentes-Cabrera, Miguel" userId="1bb9fb8f-7ff7-4823-9c46-dbbc0dc47453" providerId="ADAL" clId="{D16B89D3-8BA8-4A70-AE12-51DA2A171821}" dt="2025-11-09T19:36:54.591" v="277"/>
          <ac:inkMkLst>
            <pc:docMk/>
            <pc:sldMk cId="8644822" sldId="290"/>
            <ac:inkMk id="51" creationId="{A82F19C4-B286-4D31-C7DB-EE87C6AE5B29}"/>
          </ac:inkMkLst>
        </pc:inkChg>
        <pc:inkChg chg="add del">
          <ac:chgData name="Fuentes-Cabrera, Miguel" userId="1bb9fb8f-7ff7-4823-9c46-dbbc0dc47453" providerId="ADAL" clId="{D16B89D3-8BA8-4A70-AE12-51DA2A171821}" dt="2025-11-09T19:36:17.389" v="235"/>
          <ac:inkMkLst>
            <pc:docMk/>
            <pc:sldMk cId="8644822" sldId="290"/>
            <ac:inkMk id="52" creationId="{C7AFED67-F680-FB0E-6ED7-5751135A08B2}"/>
          </ac:inkMkLst>
        </pc:inkChg>
        <pc:inkChg chg="add del">
          <ac:chgData name="Fuentes-Cabrera, Miguel" userId="1bb9fb8f-7ff7-4823-9c46-dbbc0dc47453" providerId="ADAL" clId="{D16B89D3-8BA8-4A70-AE12-51DA2A171821}" dt="2025-11-09T19:36:17.389" v="235"/>
          <ac:inkMkLst>
            <pc:docMk/>
            <pc:sldMk cId="8644822" sldId="290"/>
            <ac:inkMk id="53" creationId="{81D7526F-FEFA-6D33-80E0-952A2B709857}"/>
          </ac:inkMkLst>
        </pc:inkChg>
        <pc:inkChg chg="add del">
          <ac:chgData name="Fuentes-Cabrera, Miguel" userId="1bb9fb8f-7ff7-4823-9c46-dbbc0dc47453" providerId="ADAL" clId="{D16B89D3-8BA8-4A70-AE12-51DA2A171821}" dt="2025-11-09T19:36:17.389" v="235"/>
          <ac:inkMkLst>
            <pc:docMk/>
            <pc:sldMk cId="8644822" sldId="290"/>
            <ac:inkMk id="54" creationId="{3AE36879-B2E1-D633-DDBD-8AECEAB1A3AD}"/>
          </ac:inkMkLst>
        </pc:inkChg>
        <pc:inkChg chg="add del">
          <ac:chgData name="Fuentes-Cabrera, Miguel" userId="1bb9fb8f-7ff7-4823-9c46-dbbc0dc47453" providerId="ADAL" clId="{D16B89D3-8BA8-4A70-AE12-51DA2A171821}" dt="2025-11-09T19:36:17.389" v="235"/>
          <ac:inkMkLst>
            <pc:docMk/>
            <pc:sldMk cId="8644822" sldId="290"/>
            <ac:inkMk id="55" creationId="{C3F35F0B-9830-ADF7-1A65-6F3F89EC31F1}"/>
          </ac:inkMkLst>
        </pc:inkChg>
        <pc:inkChg chg="add mod reco modStrokes">
          <ac:chgData name="Fuentes-Cabrera, Miguel" userId="1bb9fb8f-7ff7-4823-9c46-dbbc0dc47453" providerId="ADAL" clId="{D16B89D3-8BA8-4A70-AE12-51DA2A171821}" dt="2025-11-09T19:36:54.600" v="279"/>
          <ac:inkMkLst>
            <pc:docMk/>
            <pc:sldMk cId="8644822" sldId="290"/>
            <ac:inkMk id="56" creationId="{AB1B7915-5C3F-309C-7D54-96E4DA485F0D}"/>
          </ac:inkMkLst>
        </pc:inkChg>
        <pc:inkChg chg="add del">
          <ac:chgData name="Fuentes-Cabrera, Miguel" userId="1bb9fb8f-7ff7-4823-9c46-dbbc0dc47453" providerId="ADAL" clId="{D16B89D3-8BA8-4A70-AE12-51DA2A171821}" dt="2025-11-09T19:36:52.153" v="276"/>
          <ac:inkMkLst>
            <pc:docMk/>
            <pc:sldMk cId="8644822" sldId="290"/>
            <ac:inkMk id="59" creationId="{362D4883-69B2-7334-7095-5F8B0B9AC575}"/>
          </ac:inkMkLst>
        </pc:inkChg>
        <pc:inkChg chg="add del">
          <ac:chgData name="Fuentes-Cabrera, Miguel" userId="1bb9fb8f-7ff7-4823-9c46-dbbc0dc47453" providerId="ADAL" clId="{D16B89D3-8BA8-4A70-AE12-51DA2A171821}" dt="2025-11-09T19:36:52.153" v="276"/>
          <ac:inkMkLst>
            <pc:docMk/>
            <pc:sldMk cId="8644822" sldId="290"/>
            <ac:inkMk id="60" creationId="{80ABD160-FA6B-8E5F-C9FB-7241955746A7}"/>
          </ac:inkMkLst>
        </pc:inkChg>
        <pc:inkChg chg="add del">
          <ac:chgData name="Fuentes-Cabrera, Miguel" userId="1bb9fb8f-7ff7-4823-9c46-dbbc0dc47453" providerId="ADAL" clId="{D16B89D3-8BA8-4A70-AE12-51DA2A171821}" dt="2025-11-09T19:36:52.153" v="276"/>
          <ac:inkMkLst>
            <pc:docMk/>
            <pc:sldMk cId="8644822" sldId="290"/>
            <ac:inkMk id="61" creationId="{91589E59-41DF-0ED6-3393-CAB508DE8F55}"/>
          </ac:inkMkLst>
        </pc:inkChg>
        <pc:inkChg chg="add del">
          <ac:chgData name="Fuentes-Cabrera, Miguel" userId="1bb9fb8f-7ff7-4823-9c46-dbbc0dc47453" providerId="ADAL" clId="{D16B89D3-8BA8-4A70-AE12-51DA2A171821}" dt="2025-11-09T19:36:52.153" v="276"/>
          <ac:inkMkLst>
            <pc:docMk/>
            <pc:sldMk cId="8644822" sldId="290"/>
            <ac:inkMk id="62" creationId="{31442A90-A9D9-740F-3F5A-EFCC0B3DB78D}"/>
          </ac:inkMkLst>
        </pc:inkChg>
        <pc:inkChg chg="add del">
          <ac:chgData name="Fuentes-Cabrera, Miguel" userId="1bb9fb8f-7ff7-4823-9c46-dbbc0dc47453" providerId="ADAL" clId="{D16B89D3-8BA8-4A70-AE12-51DA2A171821}" dt="2025-11-09T19:36:52.153" v="276"/>
          <ac:inkMkLst>
            <pc:docMk/>
            <pc:sldMk cId="8644822" sldId="290"/>
            <ac:inkMk id="63" creationId="{22AA5B31-5AC0-E9B5-AABA-5BC0915D9E52}"/>
          </ac:inkMkLst>
        </pc:inkChg>
        <pc:inkChg chg="add del">
          <ac:chgData name="Fuentes-Cabrera, Miguel" userId="1bb9fb8f-7ff7-4823-9c46-dbbc0dc47453" providerId="ADAL" clId="{D16B89D3-8BA8-4A70-AE12-51DA2A171821}" dt="2025-11-09T19:37:50.229" v="339"/>
          <ac:inkMkLst>
            <pc:docMk/>
            <pc:sldMk cId="8644822" sldId="290"/>
            <ac:inkMk id="64" creationId="{3F8A05CB-0FF7-6204-06AB-F741E8DC15E6}"/>
          </ac:inkMkLst>
        </pc:inkChg>
        <pc:inkChg chg="add del">
          <ac:chgData name="Fuentes-Cabrera, Miguel" userId="1bb9fb8f-7ff7-4823-9c46-dbbc0dc47453" providerId="ADAL" clId="{D16B89D3-8BA8-4A70-AE12-51DA2A171821}" dt="2025-11-09T19:37:50.229" v="339"/>
          <ac:inkMkLst>
            <pc:docMk/>
            <pc:sldMk cId="8644822" sldId="290"/>
            <ac:inkMk id="65" creationId="{7B595EEF-CE8D-A7F4-44D5-3D335E492663}"/>
          </ac:inkMkLst>
        </pc:inkChg>
        <pc:inkChg chg="add del">
          <ac:chgData name="Fuentes-Cabrera, Miguel" userId="1bb9fb8f-7ff7-4823-9c46-dbbc0dc47453" providerId="ADAL" clId="{D16B89D3-8BA8-4A70-AE12-51DA2A171821}" dt="2025-11-09T19:37:50.229" v="339"/>
          <ac:inkMkLst>
            <pc:docMk/>
            <pc:sldMk cId="8644822" sldId="290"/>
            <ac:inkMk id="67" creationId="{F49E2729-3ACE-18F4-BBEF-B16E857C0F9D}"/>
          </ac:inkMkLst>
        </pc:inkChg>
        <pc:inkChg chg="add reco">
          <ac:chgData name="Fuentes-Cabrera, Miguel" userId="1bb9fb8f-7ff7-4823-9c46-dbbc0dc47453" providerId="ADAL" clId="{D16B89D3-8BA8-4A70-AE12-51DA2A171821}" dt="2025-11-09T19:37:50.229" v="339"/>
          <ac:inkMkLst>
            <pc:docMk/>
            <pc:sldMk cId="8644822" sldId="290"/>
            <ac:inkMk id="68" creationId="{1C5D4852-201E-6BB2-176B-2EE5D4B79F27}"/>
          </ac:inkMkLst>
        </pc:inkChg>
        <pc:inkChg chg="add del">
          <ac:chgData name="Fuentes-Cabrera, Miguel" userId="1bb9fb8f-7ff7-4823-9c46-dbbc0dc47453" providerId="ADAL" clId="{D16B89D3-8BA8-4A70-AE12-51DA2A171821}" dt="2025-11-09T19:37:51.560" v="343"/>
          <ac:inkMkLst>
            <pc:docMk/>
            <pc:sldMk cId="8644822" sldId="290"/>
            <ac:inkMk id="69" creationId="{65CE7C06-134C-1BED-8F7B-42649C299534}"/>
          </ac:inkMkLst>
        </pc:inkChg>
        <pc:inkChg chg="add del">
          <ac:chgData name="Fuentes-Cabrera, Miguel" userId="1bb9fb8f-7ff7-4823-9c46-dbbc0dc47453" providerId="ADAL" clId="{D16B89D3-8BA8-4A70-AE12-51DA2A171821}" dt="2025-11-09T19:37:51.560" v="343"/>
          <ac:inkMkLst>
            <pc:docMk/>
            <pc:sldMk cId="8644822" sldId="290"/>
            <ac:inkMk id="70" creationId="{C65FEF61-0700-275E-C129-53FE1D71F9BC}"/>
          </ac:inkMkLst>
        </pc:inkChg>
        <pc:inkChg chg="add del">
          <ac:chgData name="Fuentes-Cabrera, Miguel" userId="1bb9fb8f-7ff7-4823-9c46-dbbc0dc47453" providerId="ADAL" clId="{D16B89D3-8BA8-4A70-AE12-51DA2A171821}" dt="2025-11-09T19:37:51.560" v="343"/>
          <ac:inkMkLst>
            <pc:docMk/>
            <pc:sldMk cId="8644822" sldId="290"/>
            <ac:inkMk id="71" creationId="{6AE13977-13B9-5338-361C-BDA377C31053}"/>
          </ac:inkMkLst>
        </pc:inkChg>
        <pc:inkChg chg="add reco">
          <ac:chgData name="Fuentes-Cabrera, Miguel" userId="1bb9fb8f-7ff7-4823-9c46-dbbc0dc47453" providerId="ADAL" clId="{D16B89D3-8BA8-4A70-AE12-51DA2A171821}" dt="2025-11-09T19:37:51.560" v="343"/>
          <ac:inkMkLst>
            <pc:docMk/>
            <pc:sldMk cId="8644822" sldId="290"/>
            <ac:inkMk id="72" creationId="{AC24905F-52D7-91E1-3214-76881560CB34}"/>
          </ac:inkMkLst>
        </pc:inkChg>
        <pc:inkChg chg="add del">
          <ac:chgData name="Fuentes-Cabrera, Miguel" userId="1bb9fb8f-7ff7-4823-9c46-dbbc0dc47453" providerId="ADAL" clId="{D16B89D3-8BA8-4A70-AE12-51DA2A171821}" dt="2025-11-09T19:37:53.699" v="346"/>
          <ac:inkMkLst>
            <pc:docMk/>
            <pc:sldMk cId="8644822" sldId="290"/>
            <ac:inkMk id="73" creationId="{998E94CC-AA21-E33F-928A-52FC55C27A78}"/>
          </ac:inkMkLst>
        </pc:inkChg>
        <pc:inkChg chg="add del">
          <ac:chgData name="Fuentes-Cabrera, Miguel" userId="1bb9fb8f-7ff7-4823-9c46-dbbc0dc47453" providerId="ADAL" clId="{D16B89D3-8BA8-4A70-AE12-51DA2A171821}" dt="2025-11-09T19:37:53.699" v="346"/>
          <ac:inkMkLst>
            <pc:docMk/>
            <pc:sldMk cId="8644822" sldId="290"/>
            <ac:inkMk id="74" creationId="{0FCB2AA1-BD2C-2DA4-41D7-EBAF53681D7A}"/>
          </ac:inkMkLst>
        </pc:inkChg>
        <pc:inkChg chg="add reco">
          <ac:chgData name="Fuentes-Cabrera, Miguel" userId="1bb9fb8f-7ff7-4823-9c46-dbbc0dc47453" providerId="ADAL" clId="{D16B89D3-8BA8-4A70-AE12-51DA2A171821}" dt="2025-11-09T19:37:53.699" v="346"/>
          <ac:inkMkLst>
            <pc:docMk/>
            <pc:sldMk cId="8644822" sldId="290"/>
            <ac:inkMk id="75" creationId="{122F3A89-4ED0-4AEA-7E2C-C28E74F00353}"/>
          </ac:inkMkLst>
        </pc:inkChg>
        <pc:inkChg chg="add del">
          <ac:chgData name="Fuentes-Cabrera, Miguel" userId="1bb9fb8f-7ff7-4823-9c46-dbbc0dc47453" providerId="ADAL" clId="{D16B89D3-8BA8-4A70-AE12-51DA2A171821}" dt="2025-11-09T19:37:58.394" v="355"/>
          <ac:inkMkLst>
            <pc:docMk/>
            <pc:sldMk cId="8644822" sldId="290"/>
            <ac:inkMk id="76" creationId="{26C57B82-16AE-02EF-E44B-B8EB15692733}"/>
          </ac:inkMkLst>
        </pc:inkChg>
        <pc:inkChg chg="add del">
          <ac:chgData name="Fuentes-Cabrera, Miguel" userId="1bb9fb8f-7ff7-4823-9c46-dbbc0dc47453" providerId="ADAL" clId="{D16B89D3-8BA8-4A70-AE12-51DA2A171821}" dt="2025-11-09T19:37:58.394" v="355"/>
          <ac:inkMkLst>
            <pc:docMk/>
            <pc:sldMk cId="8644822" sldId="290"/>
            <ac:inkMk id="77" creationId="{BD2AAD07-0089-A996-B58E-887A3FD7B685}"/>
          </ac:inkMkLst>
        </pc:inkChg>
        <pc:inkChg chg="add del">
          <ac:chgData name="Fuentes-Cabrera, Miguel" userId="1bb9fb8f-7ff7-4823-9c46-dbbc0dc47453" providerId="ADAL" clId="{D16B89D3-8BA8-4A70-AE12-51DA2A171821}" dt="2025-11-09T19:37:58.394" v="355"/>
          <ac:inkMkLst>
            <pc:docMk/>
            <pc:sldMk cId="8644822" sldId="290"/>
            <ac:inkMk id="79" creationId="{05300439-48B9-6AEA-4CA7-80CD04BFB151}"/>
          </ac:inkMkLst>
        </pc:inkChg>
        <pc:inkChg chg="add del">
          <ac:chgData name="Fuentes-Cabrera, Miguel" userId="1bb9fb8f-7ff7-4823-9c46-dbbc0dc47453" providerId="ADAL" clId="{D16B89D3-8BA8-4A70-AE12-51DA2A171821}" dt="2025-11-09T19:37:58.394" v="355"/>
          <ac:inkMkLst>
            <pc:docMk/>
            <pc:sldMk cId="8644822" sldId="290"/>
            <ac:inkMk id="80" creationId="{CF6AE07C-4BE8-404D-35F8-11CC4F7FF989}"/>
          </ac:inkMkLst>
        </pc:inkChg>
        <pc:inkChg chg="add del">
          <ac:chgData name="Fuentes-Cabrera, Miguel" userId="1bb9fb8f-7ff7-4823-9c46-dbbc0dc47453" providerId="ADAL" clId="{D16B89D3-8BA8-4A70-AE12-51DA2A171821}" dt="2025-11-09T19:37:58.394" v="355"/>
          <ac:inkMkLst>
            <pc:docMk/>
            <pc:sldMk cId="8644822" sldId="290"/>
            <ac:inkMk id="81" creationId="{E829C931-8DD2-74B7-1AA5-3283BDFD2E7D}"/>
          </ac:inkMkLst>
        </pc:inkChg>
        <pc:inkChg chg="add del">
          <ac:chgData name="Fuentes-Cabrera, Miguel" userId="1bb9fb8f-7ff7-4823-9c46-dbbc0dc47453" providerId="ADAL" clId="{D16B89D3-8BA8-4A70-AE12-51DA2A171821}" dt="2025-11-09T19:37:58.394" v="355"/>
          <ac:inkMkLst>
            <pc:docMk/>
            <pc:sldMk cId="8644822" sldId="290"/>
            <ac:inkMk id="82" creationId="{3AA38476-E053-B8B0-3606-E3ACB1C38E91}"/>
          </ac:inkMkLst>
        </pc:inkChg>
        <pc:inkChg chg="add del">
          <ac:chgData name="Fuentes-Cabrera, Miguel" userId="1bb9fb8f-7ff7-4823-9c46-dbbc0dc47453" providerId="ADAL" clId="{D16B89D3-8BA8-4A70-AE12-51DA2A171821}" dt="2025-11-09T19:37:58.394" v="355"/>
          <ac:inkMkLst>
            <pc:docMk/>
            <pc:sldMk cId="8644822" sldId="290"/>
            <ac:inkMk id="83" creationId="{3ADD9DE5-C170-B73B-7653-125226900BA1}"/>
          </ac:inkMkLst>
        </pc:inkChg>
        <pc:inkChg chg="add del">
          <ac:chgData name="Fuentes-Cabrera, Miguel" userId="1bb9fb8f-7ff7-4823-9c46-dbbc0dc47453" providerId="ADAL" clId="{D16B89D3-8BA8-4A70-AE12-51DA2A171821}" dt="2025-11-09T19:37:58.394" v="355"/>
          <ac:inkMkLst>
            <pc:docMk/>
            <pc:sldMk cId="8644822" sldId="290"/>
            <ac:inkMk id="84" creationId="{DA04E4CE-B0B1-855F-2C96-FE248105B7E7}"/>
          </ac:inkMkLst>
        </pc:inkChg>
        <pc:inkChg chg="add reco">
          <ac:chgData name="Fuentes-Cabrera, Miguel" userId="1bb9fb8f-7ff7-4823-9c46-dbbc0dc47453" providerId="ADAL" clId="{D16B89D3-8BA8-4A70-AE12-51DA2A171821}" dt="2025-11-09T19:37:58.394" v="355"/>
          <ac:inkMkLst>
            <pc:docMk/>
            <pc:sldMk cId="8644822" sldId="290"/>
            <ac:inkMk id="85" creationId="{AA6740AA-644D-1DAE-1FD6-CDB869034E66}"/>
          </ac:inkMkLst>
        </pc:inkChg>
        <pc:inkChg chg="add del">
          <ac:chgData name="Fuentes-Cabrera, Miguel" userId="1bb9fb8f-7ff7-4823-9c46-dbbc0dc47453" providerId="ADAL" clId="{D16B89D3-8BA8-4A70-AE12-51DA2A171821}" dt="2025-11-09T19:38:05.246" v="369"/>
          <ac:inkMkLst>
            <pc:docMk/>
            <pc:sldMk cId="8644822" sldId="290"/>
            <ac:inkMk id="86" creationId="{40C20BAE-58D9-9CB0-DFCC-4D533738B89D}"/>
          </ac:inkMkLst>
        </pc:inkChg>
        <pc:inkChg chg="add del">
          <ac:chgData name="Fuentes-Cabrera, Miguel" userId="1bb9fb8f-7ff7-4823-9c46-dbbc0dc47453" providerId="ADAL" clId="{D16B89D3-8BA8-4A70-AE12-51DA2A171821}" dt="2025-11-09T19:38:05.246" v="369"/>
          <ac:inkMkLst>
            <pc:docMk/>
            <pc:sldMk cId="8644822" sldId="290"/>
            <ac:inkMk id="87" creationId="{33757EEB-5DF3-E923-15A2-0F5315BB5857}"/>
          </ac:inkMkLst>
        </pc:inkChg>
        <pc:inkChg chg="add">
          <ac:chgData name="Fuentes-Cabrera, Miguel" userId="1bb9fb8f-7ff7-4823-9c46-dbbc0dc47453" providerId="ADAL" clId="{D16B89D3-8BA8-4A70-AE12-51DA2A171821}" dt="2025-11-09T19:38:02.458" v="359"/>
          <ac:inkMkLst>
            <pc:docMk/>
            <pc:sldMk cId="8644822" sldId="290"/>
            <ac:inkMk id="88" creationId="{F766200E-F3A9-F8D1-AE19-30720D9987AB}"/>
          </ac:inkMkLst>
        </pc:inkChg>
        <pc:inkChg chg="add del">
          <ac:chgData name="Fuentes-Cabrera, Miguel" userId="1bb9fb8f-7ff7-4823-9c46-dbbc0dc47453" providerId="ADAL" clId="{D16B89D3-8BA8-4A70-AE12-51DA2A171821}" dt="2025-11-09T19:38:05.246" v="369"/>
          <ac:inkMkLst>
            <pc:docMk/>
            <pc:sldMk cId="8644822" sldId="290"/>
            <ac:inkMk id="89" creationId="{E97F865A-2107-DF42-A613-2A253AEB1A84}"/>
          </ac:inkMkLst>
        </pc:inkChg>
        <pc:inkChg chg="add del">
          <ac:chgData name="Fuentes-Cabrera, Miguel" userId="1bb9fb8f-7ff7-4823-9c46-dbbc0dc47453" providerId="ADAL" clId="{D16B89D3-8BA8-4A70-AE12-51DA2A171821}" dt="2025-11-09T19:38:05.246" v="369"/>
          <ac:inkMkLst>
            <pc:docMk/>
            <pc:sldMk cId="8644822" sldId="290"/>
            <ac:inkMk id="90" creationId="{F4C85B17-43D4-C0A6-4C7A-181AD146679C}"/>
          </ac:inkMkLst>
        </pc:inkChg>
        <pc:inkChg chg="add del">
          <ac:chgData name="Fuentes-Cabrera, Miguel" userId="1bb9fb8f-7ff7-4823-9c46-dbbc0dc47453" providerId="ADAL" clId="{D16B89D3-8BA8-4A70-AE12-51DA2A171821}" dt="2025-11-09T19:38:05.246" v="369"/>
          <ac:inkMkLst>
            <pc:docMk/>
            <pc:sldMk cId="8644822" sldId="290"/>
            <ac:inkMk id="91" creationId="{9F6D7BEF-32AE-5349-464B-BF75212F84A9}"/>
          </ac:inkMkLst>
        </pc:inkChg>
        <pc:inkChg chg="mod modStrokes">
          <ac:chgData name="Fuentes-Cabrera, Miguel" userId="1bb9fb8f-7ff7-4823-9c46-dbbc0dc47453" providerId="ADAL" clId="{D16B89D3-8BA8-4A70-AE12-51DA2A171821}" dt="2025-11-09T19:34:51.732" v="157"/>
          <ac:inkMkLst>
            <pc:docMk/>
            <pc:sldMk cId="8644822" sldId="290"/>
            <ac:inkMk id="92" creationId="{07F7956A-32BE-8231-F803-A331A97B8C21}"/>
          </ac:inkMkLst>
        </pc:inkChg>
        <pc:inkChg chg="add">
          <ac:chgData name="Fuentes-Cabrera, Miguel" userId="1bb9fb8f-7ff7-4823-9c46-dbbc0dc47453" providerId="ADAL" clId="{D16B89D3-8BA8-4A70-AE12-51DA2A171821}" dt="2025-11-09T19:38:03.330" v="363"/>
          <ac:inkMkLst>
            <pc:docMk/>
            <pc:sldMk cId="8644822" sldId="290"/>
            <ac:inkMk id="95" creationId="{4BD3FD32-6CFD-7AC5-A16A-05034A5EA653}"/>
          </ac:inkMkLst>
        </pc:inkChg>
        <pc:inkChg chg="add del">
          <ac:chgData name="Fuentes-Cabrera, Miguel" userId="1bb9fb8f-7ff7-4823-9c46-dbbc0dc47453" providerId="ADAL" clId="{D16B89D3-8BA8-4A70-AE12-51DA2A171821}" dt="2025-11-09T19:38:05.246" v="369"/>
          <ac:inkMkLst>
            <pc:docMk/>
            <pc:sldMk cId="8644822" sldId="290"/>
            <ac:inkMk id="96" creationId="{22B2F346-C4DC-FC9D-A2B1-FAFE406A500B}"/>
          </ac:inkMkLst>
        </pc:inkChg>
        <pc:inkChg chg="add del">
          <ac:chgData name="Fuentes-Cabrera, Miguel" userId="1bb9fb8f-7ff7-4823-9c46-dbbc0dc47453" providerId="ADAL" clId="{D16B89D3-8BA8-4A70-AE12-51DA2A171821}" dt="2025-11-09T19:38:05.246" v="369"/>
          <ac:inkMkLst>
            <pc:docMk/>
            <pc:sldMk cId="8644822" sldId="290"/>
            <ac:inkMk id="97" creationId="{B715D299-FFB2-CA16-1E34-405F42F2A7E0}"/>
          </ac:inkMkLst>
        </pc:inkChg>
        <pc:inkChg chg="add del">
          <ac:chgData name="Fuentes-Cabrera, Miguel" userId="1bb9fb8f-7ff7-4823-9c46-dbbc0dc47453" providerId="ADAL" clId="{D16B89D3-8BA8-4A70-AE12-51DA2A171821}" dt="2025-11-09T19:38:05.246" v="369"/>
          <ac:inkMkLst>
            <pc:docMk/>
            <pc:sldMk cId="8644822" sldId="290"/>
            <ac:inkMk id="98" creationId="{9150C62E-A618-1B29-3C06-E88E31D179E8}"/>
          </ac:inkMkLst>
        </pc:inkChg>
        <pc:inkChg chg="add del">
          <ac:chgData name="Fuentes-Cabrera, Miguel" userId="1bb9fb8f-7ff7-4823-9c46-dbbc0dc47453" providerId="ADAL" clId="{D16B89D3-8BA8-4A70-AE12-51DA2A171821}" dt="2025-11-09T19:38:05.246" v="369"/>
          <ac:inkMkLst>
            <pc:docMk/>
            <pc:sldMk cId="8644822" sldId="290"/>
            <ac:inkMk id="99" creationId="{04FD58F9-2CEE-617E-978E-AFA8733745DE}"/>
          </ac:inkMkLst>
        </pc:inkChg>
        <pc:inkChg chg="add del">
          <ac:chgData name="Fuentes-Cabrera, Miguel" userId="1bb9fb8f-7ff7-4823-9c46-dbbc0dc47453" providerId="ADAL" clId="{D16B89D3-8BA8-4A70-AE12-51DA2A171821}" dt="2025-11-09T19:38:05.246" v="369"/>
          <ac:inkMkLst>
            <pc:docMk/>
            <pc:sldMk cId="8644822" sldId="290"/>
            <ac:inkMk id="100" creationId="{7E15B46D-8AAB-6930-9F93-FAA10C7CEAE8}"/>
          </ac:inkMkLst>
        </pc:inkChg>
        <pc:inkChg chg="del mod modStrokes">
          <ac:chgData name="Fuentes-Cabrera, Miguel" userId="1bb9fb8f-7ff7-4823-9c46-dbbc0dc47453" providerId="ADAL" clId="{D16B89D3-8BA8-4A70-AE12-51DA2A171821}" dt="2025-11-09T19:38:17.084" v="388"/>
          <ac:inkMkLst>
            <pc:docMk/>
            <pc:sldMk cId="8644822" sldId="290"/>
            <ac:inkMk id="101" creationId="{B8B0AAA3-924A-D5B2-7180-DA487FCE48A6}"/>
          </ac:inkMkLst>
        </pc:inkChg>
        <pc:inkChg chg="add">
          <ac:chgData name="Fuentes-Cabrera, Miguel" userId="1bb9fb8f-7ff7-4823-9c46-dbbc0dc47453" providerId="ADAL" clId="{D16B89D3-8BA8-4A70-AE12-51DA2A171821}" dt="2025-11-09T19:38:07.080" v="370"/>
          <ac:inkMkLst>
            <pc:docMk/>
            <pc:sldMk cId="8644822" sldId="290"/>
            <ac:inkMk id="102" creationId="{79737E32-FA7B-86CC-90EE-629F6021633F}"/>
          </ac:inkMkLst>
        </pc:inkChg>
        <pc:inkChg chg="add del">
          <ac:chgData name="Fuentes-Cabrera, Miguel" userId="1bb9fb8f-7ff7-4823-9c46-dbbc0dc47453" providerId="ADAL" clId="{D16B89D3-8BA8-4A70-AE12-51DA2A171821}" dt="2025-11-09T19:38:12.349" v="386"/>
          <ac:inkMkLst>
            <pc:docMk/>
            <pc:sldMk cId="8644822" sldId="290"/>
            <ac:inkMk id="103" creationId="{91EC77CE-27A3-4393-9FDA-C02C0188602A}"/>
          </ac:inkMkLst>
        </pc:inkChg>
        <pc:inkChg chg="add">
          <ac:chgData name="Fuentes-Cabrera, Miguel" userId="1bb9fb8f-7ff7-4823-9c46-dbbc0dc47453" providerId="ADAL" clId="{D16B89D3-8BA8-4A70-AE12-51DA2A171821}" dt="2025-11-09T19:38:07.729" v="372"/>
          <ac:inkMkLst>
            <pc:docMk/>
            <pc:sldMk cId="8644822" sldId="290"/>
            <ac:inkMk id="105" creationId="{2913D433-566F-5B4D-34C2-68BF39F53B77}"/>
          </ac:inkMkLst>
        </pc:inkChg>
        <pc:inkChg chg="add del">
          <ac:chgData name="Fuentes-Cabrera, Miguel" userId="1bb9fb8f-7ff7-4823-9c46-dbbc0dc47453" providerId="ADAL" clId="{D16B89D3-8BA8-4A70-AE12-51DA2A171821}" dt="2025-11-09T19:38:12.349" v="386"/>
          <ac:inkMkLst>
            <pc:docMk/>
            <pc:sldMk cId="8644822" sldId="290"/>
            <ac:inkMk id="106" creationId="{CD9D567D-C4FB-39D8-5E7B-91C2EE3253A8}"/>
          </ac:inkMkLst>
        </pc:inkChg>
        <pc:inkChg chg="add del">
          <ac:chgData name="Fuentes-Cabrera, Miguel" userId="1bb9fb8f-7ff7-4823-9c46-dbbc0dc47453" providerId="ADAL" clId="{D16B89D3-8BA8-4A70-AE12-51DA2A171821}" dt="2025-11-09T19:38:12.349" v="386"/>
          <ac:inkMkLst>
            <pc:docMk/>
            <pc:sldMk cId="8644822" sldId="290"/>
            <ac:inkMk id="107" creationId="{B549C084-B90A-F384-5713-A00D8EB8D949}"/>
          </ac:inkMkLst>
        </pc:inkChg>
        <pc:inkChg chg="add">
          <ac:chgData name="Fuentes-Cabrera, Miguel" userId="1bb9fb8f-7ff7-4823-9c46-dbbc0dc47453" providerId="ADAL" clId="{D16B89D3-8BA8-4A70-AE12-51DA2A171821}" dt="2025-11-09T19:38:08.706" v="375"/>
          <ac:inkMkLst>
            <pc:docMk/>
            <pc:sldMk cId="8644822" sldId="290"/>
            <ac:inkMk id="110" creationId="{B31AA139-373A-FDAB-3594-BE017C7E86DF}"/>
          </ac:inkMkLst>
        </pc:inkChg>
        <pc:inkChg chg="add del">
          <ac:chgData name="Fuentes-Cabrera, Miguel" userId="1bb9fb8f-7ff7-4823-9c46-dbbc0dc47453" providerId="ADAL" clId="{D16B89D3-8BA8-4A70-AE12-51DA2A171821}" dt="2025-11-09T19:38:12.349" v="386"/>
          <ac:inkMkLst>
            <pc:docMk/>
            <pc:sldMk cId="8644822" sldId="290"/>
            <ac:inkMk id="111" creationId="{6F414819-8853-55AF-546C-A29A75E1220F}"/>
          </ac:inkMkLst>
        </pc:inkChg>
        <pc:inkChg chg="add">
          <ac:chgData name="Fuentes-Cabrera, Miguel" userId="1bb9fb8f-7ff7-4823-9c46-dbbc0dc47453" providerId="ADAL" clId="{D16B89D3-8BA8-4A70-AE12-51DA2A171821}" dt="2025-11-09T19:38:09.346" v="377"/>
          <ac:inkMkLst>
            <pc:docMk/>
            <pc:sldMk cId="8644822" sldId="290"/>
            <ac:inkMk id="112" creationId="{6EBEB488-08C9-9934-3656-1B057FA95604}"/>
          </ac:inkMkLst>
        </pc:inkChg>
        <pc:inkChg chg="add del">
          <ac:chgData name="Fuentes-Cabrera, Miguel" userId="1bb9fb8f-7ff7-4823-9c46-dbbc0dc47453" providerId="ADAL" clId="{D16B89D3-8BA8-4A70-AE12-51DA2A171821}" dt="2025-11-09T19:38:12.349" v="386"/>
          <ac:inkMkLst>
            <pc:docMk/>
            <pc:sldMk cId="8644822" sldId="290"/>
            <ac:inkMk id="113" creationId="{59486D8A-F68F-E7EE-F7CB-3BF4E97BF268}"/>
          </ac:inkMkLst>
        </pc:inkChg>
        <pc:inkChg chg="add del">
          <ac:chgData name="Fuentes-Cabrera, Miguel" userId="1bb9fb8f-7ff7-4823-9c46-dbbc0dc47453" providerId="ADAL" clId="{D16B89D3-8BA8-4A70-AE12-51DA2A171821}" dt="2025-11-09T19:38:12.349" v="386"/>
          <ac:inkMkLst>
            <pc:docMk/>
            <pc:sldMk cId="8644822" sldId="290"/>
            <ac:inkMk id="116" creationId="{D4FEC941-6379-61EF-284A-E07ABDFE5C3D}"/>
          </ac:inkMkLst>
        </pc:inkChg>
        <pc:inkChg chg="add">
          <ac:chgData name="Fuentes-Cabrera, Miguel" userId="1bb9fb8f-7ff7-4823-9c46-dbbc0dc47453" providerId="ADAL" clId="{D16B89D3-8BA8-4A70-AE12-51DA2A171821}" dt="2025-11-09T19:38:10.112" v="380"/>
          <ac:inkMkLst>
            <pc:docMk/>
            <pc:sldMk cId="8644822" sldId="290"/>
            <ac:inkMk id="117" creationId="{CF4ED48E-CD53-1DBF-1F9A-9EF3D322339A}"/>
          </ac:inkMkLst>
        </pc:inkChg>
        <pc:inkChg chg="add">
          <ac:chgData name="Fuentes-Cabrera, Miguel" userId="1bb9fb8f-7ff7-4823-9c46-dbbc0dc47453" providerId="ADAL" clId="{D16B89D3-8BA8-4A70-AE12-51DA2A171821}" dt="2025-11-09T19:38:10.240" v="381"/>
          <ac:inkMkLst>
            <pc:docMk/>
            <pc:sldMk cId="8644822" sldId="290"/>
            <ac:inkMk id="118" creationId="{4E43FC57-4ACD-DD3B-36B3-7BA1AD10B490}"/>
          </ac:inkMkLst>
        </pc:inkChg>
        <pc:inkChg chg="add del">
          <ac:chgData name="Fuentes-Cabrera, Miguel" userId="1bb9fb8f-7ff7-4823-9c46-dbbc0dc47453" providerId="ADAL" clId="{D16B89D3-8BA8-4A70-AE12-51DA2A171821}" dt="2025-11-09T19:38:12.349" v="386"/>
          <ac:inkMkLst>
            <pc:docMk/>
            <pc:sldMk cId="8644822" sldId="290"/>
            <ac:inkMk id="119" creationId="{F1176D03-F390-6B44-B41E-DDA4CA210D63}"/>
          </ac:inkMkLst>
        </pc:inkChg>
        <pc:inkChg chg="add del">
          <ac:chgData name="Fuentes-Cabrera, Miguel" userId="1bb9fb8f-7ff7-4823-9c46-dbbc0dc47453" providerId="ADAL" clId="{D16B89D3-8BA8-4A70-AE12-51DA2A171821}" dt="2025-11-09T19:38:12.349" v="386"/>
          <ac:inkMkLst>
            <pc:docMk/>
            <pc:sldMk cId="8644822" sldId="290"/>
            <ac:inkMk id="120" creationId="{5B544C1C-B085-2328-7C91-D17DA05BD405}"/>
          </ac:inkMkLst>
        </pc:inkChg>
        <pc:inkChg chg="add del">
          <ac:chgData name="Fuentes-Cabrera, Miguel" userId="1bb9fb8f-7ff7-4823-9c46-dbbc0dc47453" providerId="ADAL" clId="{D16B89D3-8BA8-4A70-AE12-51DA2A171821}" dt="2025-11-09T19:38:12.349" v="386"/>
          <ac:inkMkLst>
            <pc:docMk/>
            <pc:sldMk cId="8644822" sldId="290"/>
            <ac:inkMk id="121" creationId="{49FC23A1-EECA-C819-1E58-C77361D963D1}"/>
          </ac:inkMkLst>
        </pc:inkChg>
        <pc:inkChg chg="add">
          <ac:chgData name="Fuentes-Cabrera, Miguel" userId="1bb9fb8f-7ff7-4823-9c46-dbbc0dc47453" providerId="ADAL" clId="{D16B89D3-8BA8-4A70-AE12-51DA2A171821}" dt="2025-11-09T19:38:11.306" v="385"/>
          <ac:inkMkLst>
            <pc:docMk/>
            <pc:sldMk cId="8644822" sldId="290"/>
            <ac:inkMk id="122" creationId="{A451E6D2-F2F7-516F-A99D-8704EA31D0F9}"/>
          </ac:inkMkLst>
        </pc:inkChg>
        <pc:inkChg chg="add reco">
          <ac:chgData name="Fuentes-Cabrera, Miguel" userId="1bb9fb8f-7ff7-4823-9c46-dbbc0dc47453" providerId="ADAL" clId="{D16B89D3-8BA8-4A70-AE12-51DA2A171821}" dt="2025-11-09T19:38:12.349" v="386"/>
          <ac:inkMkLst>
            <pc:docMk/>
            <pc:sldMk cId="8644822" sldId="290"/>
            <ac:inkMk id="123" creationId="{CB7FF64B-4CD8-3B5E-4036-01C35F2162B1}"/>
          </ac:inkMkLst>
        </pc:inkChg>
        <pc:inkChg chg="add del">
          <ac:chgData name="Fuentes-Cabrera, Miguel" userId="1bb9fb8f-7ff7-4823-9c46-dbbc0dc47453" providerId="ADAL" clId="{D16B89D3-8BA8-4A70-AE12-51DA2A171821}" dt="2025-11-09T19:38:20.833" v="395"/>
          <ac:inkMkLst>
            <pc:docMk/>
            <pc:sldMk cId="8644822" sldId="290"/>
            <ac:inkMk id="124" creationId="{500691DF-5446-8D1B-CA8C-1C71999893A4}"/>
          </ac:inkMkLst>
        </pc:inkChg>
        <pc:inkChg chg="add del">
          <ac:chgData name="Fuentes-Cabrera, Miguel" userId="1bb9fb8f-7ff7-4823-9c46-dbbc0dc47453" providerId="ADAL" clId="{D16B89D3-8BA8-4A70-AE12-51DA2A171821}" dt="2025-11-09T19:38:20.833" v="395"/>
          <ac:inkMkLst>
            <pc:docMk/>
            <pc:sldMk cId="8644822" sldId="290"/>
            <ac:inkMk id="125" creationId="{3DFE3033-4256-3168-1DDD-A036EB984CB0}"/>
          </ac:inkMkLst>
        </pc:inkChg>
        <pc:inkChg chg="add del">
          <ac:chgData name="Fuentes-Cabrera, Miguel" userId="1bb9fb8f-7ff7-4823-9c46-dbbc0dc47453" providerId="ADAL" clId="{D16B89D3-8BA8-4A70-AE12-51DA2A171821}" dt="2025-11-09T19:38:20.833" v="395"/>
          <ac:inkMkLst>
            <pc:docMk/>
            <pc:sldMk cId="8644822" sldId="290"/>
            <ac:inkMk id="126" creationId="{41B6EB66-21D9-3B5B-50B9-E4EF94186611}"/>
          </ac:inkMkLst>
        </pc:inkChg>
        <pc:inkChg chg="add del">
          <ac:chgData name="Fuentes-Cabrera, Miguel" userId="1bb9fb8f-7ff7-4823-9c46-dbbc0dc47453" providerId="ADAL" clId="{D16B89D3-8BA8-4A70-AE12-51DA2A171821}" dt="2025-11-09T19:38:20.833" v="395"/>
          <ac:inkMkLst>
            <pc:docMk/>
            <pc:sldMk cId="8644822" sldId="290"/>
            <ac:inkMk id="127" creationId="{90EF61E7-C2AE-129A-7A0A-25B91BE9FCFF}"/>
          </ac:inkMkLst>
        </pc:inkChg>
        <pc:inkChg chg="add del">
          <ac:chgData name="Fuentes-Cabrera, Miguel" userId="1bb9fb8f-7ff7-4823-9c46-dbbc0dc47453" providerId="ADAL" clId="{D16B89D3-8BA8-4A70-AE12-51DA2A171821}" dt="2025-11-09T19:38:48.925" v="451"/>
          <ac:inkMkLst>
            <pc:docMk/>
            <pc:sldMk cId="8644822" sldId="290"/>
            <ac:inkMk id="129" creationId="{D4B5B841-A84A-E334-C3F2-5B0BA84CC83F}"/>
          </ac:inkMkLst>
        </pc:inkChg>
        <pc:inkChg chg="add reco">
          <ac:chgData name="Fuentes-Cabrera, Miguel" userId="1bb9fb8f-7ff7-4823-9c46-dbbc0dc47453" providerId="ADAL" clId="{D16B89D3-8BA8-4A70-AE12-51DA2A171821}" dt="2025-11-09T19:38:48.925" v="451"/>
          <ac:inkMkLst>
            <pc:docMk/>
            <pc:sldMk cId="8644822" sldId="290"/>
            <ac:inkMk id="130" creationId="{0A24F473-929D-7222-66D3-40EB42409B8F}"/>
          </ac:inkMkLst>
        </pc:inkChg>
        <pc:inkChg chg="add del">
          <ac:chgData name="Fuentes-Cabrera, Miguel" userId="1bb9fb8f-7ff7-4823-9c46-dbbc0dc47453" providerId="ADAL" clId="{D16B89D3-8BA8-4A70-AE12-51DA2A171821}" dt="2025-11-09T19:38:51.400" v="456"/>
          <ac:inkMkLst>
            <pc:docMk/>
            <pc:sldMk cId="8644822" sldId="290"/>
            <ac:inkMk id="131" creationId="{83B2112D-8258-AD6C-0A21-1A6B68723378}"/>
          </ac:inkMkLst>
        </pc:inkChg>
        <pc:inkChg chg="add del">
          <ac:chgData name="Fuentes-Cabrera, Miguel" userId="1bb9fb8f-7ff7-4823-9c46-dbbc0dc47453" providerId="ADAL" clId="{D16B89D3-8BA8-4A70-AE12-51DA2A171821}" dt="2025-11-09T19:38:51.400" v="456"/>
          <ac:inkMkLst>
            <pc:docMk/>
            <pc:sldMk cId="8644822" sldId="290"/>
            <ac:inkMk id="132" creationId="{C9365281-1583-5546-6E1F-CA23B07DF823}"/>
          </ac:inkMkLst>
        </pc:inkChg>
        <pc:inkChg chg="add del">
          <ac:chgData name="Fuentes-Cabrera, Miguel" userId="1bb9fb8f-7ff7-4823-9c46-dbbc0dc47453" providerId="ADAL" clId="{D16B89D3-8BA8-4A70-AE12-51DA2A171821}" dt="2025-11-09T19:38:51.400" v="456"/>
          <ac:inkMkLst>
            <pc:docMk/>
            <pc:sldMk cId="8644822" sldId="290"/>
            <ac:inkMk id="133" creationId="{52938592-B767-A343-DEB0-F8CBA275217D}"/>
          </ac:inkMkLst>
        </pc:inkChg>
        <pc:inkChg chg="add del">
          <ac:chgData name="Fuentes-Cabrera, Miguel" userId="1bb9fb8f-7ff7-4823-9c46-dbbc0dc47453" providerId="ADAL" clId="{D16B89D3-8BA8-4A70-AE12-51DA2A171821}" dt="2025-11-09T19:38:51.400" v="456"/>
          <ac:inkMkLst>
            <pc:docMk/>
            <pc:sldMk cId="8644822" sldId="290"/>
            <ac:inkMk id="134" creationId="{A09119E6-6B6A-EA47-D71B-C89E8EDF1622}"/>
          </ac:inkMkLst>
        </pc:inkChg>
        <pc:inkChg chg="add reco">
          <ac:chgData name="Fuentes-Cabrera, Miguel" userId="1bb9fb8f-7ff7-4823-9c46-dbbc0dc47453" providerId="ADAL" clId="{D16B89D3-8BA8-4A70-AE12-51DA2A171821}" dt="2025-11-09T19:38:51.400" v="456"/>
          <ac:inkMkLst>
            <pc:docMk/>
            <pc:sldMk cId="8644822" sldId="290"/>
            <ac:inkMk id="135" creationId="{47C9D752-6A82-8D40-CCC2-4B06238E1298}"/>
          </ac:inkMkLst>
        </pc:inkChg>
        <pc:inkChg chg="add del">
          <ac:chgData name="Fuentes-Cabrera, Miguel" userId="1bb9fb8f-7ff7-4823-9c46-dbbc0dc47453" providerId="ADAL" clId="{D16B89D3-8BA8-4A70-AE12-51DA2A171821}" dt="2025-11-09T19:38:57.377" v="470"/>
          <ac:inkMkLst>
            <pc:docMk/>
            <pc:sldMk cId="8644822" sldId="290"/>
            <ac:inkMk id="136" creationId="{6ADFD9C3-A77F-3113-94D7-7218D20193E8}"/>
          </ac:inkMkLst>
        </pc:inkChg>
        <pc:inkChg chg="add del">
          <ac:chgData name="Fuentes-Cabrera, Miguel" userId="1bb9fb8f-7ff7-4823-9c46-dbbc0dc47453" providerId="ADAL" clId="{D16B89D3-8BA8-4A70-AE12-51DA2A171821}" dt="2025-11-09T19:38:57.377" v="470"/>
          <ac:inkMkLst>
            <pc:docMk/>
            <pc:sldMk cId="8644822" sldId="290"/>
            <ac:inkMk id="137" creationId="{D1CB2430-1FB7-6D4B-7056-4FA8F7273B68}"/>
          </ac:inkMkLst>
        </pc:inkChg>
        <pc:inkChg chg="add del">
          <ac:chgData name="Fuentes-Cabrera, Miguel" userId="1bb9fb8f-7ff7-4823-9c46-dbbc0dc47453" providerId="ADAL" clId="{D16B89D3-8BA8-4A70-AE12-51DA2A171821}" dt="2025-11-09T19:38:57.377" v="470"/>
          <ac:inkMkLst>
            <pc:docMk/>
            <pc:sldMk cId="8644822" sldId="290"/>
            <ac:inkMk id="138" creationId="{0BDD6FB1-13F8-5CF9-7868-84D94C64A289}"/>
          </ac:inkMkLst>
        </pc:inkChg>
        <pc:inkChg chg="add del">
          <ac:chgData name="Fuentes-Cabrera, Miguel" userId="1bb9fb8f-7ff7-4823-9c46-dbbc0dc47453" providerId="ADAL" clId="{D16B89D3-8BA8-4A70-AE12-51DA2A171821}" dt="2025-11-09T19:38:57.377" v="470"/>
          <ac:inkMkLst>
            <pc:docMk/>
            <pc:sldMk cId="8644822" sldId="290"/>
            <ac:inkMk id="139" creationId="{4E3882F9-FAB2-E6ED-245C-69E496463808}"/>
          </ac:inkMkLst>
        </pc:inkChg>
        <pc:inkChg chg="add del">
          <ac:chgData name="Fuentes-Cabrera, Miguel" userId="1bb9fb8f-7ff7-4823-9c46-dbbc0dc47453" providerId="ADAL" clId="{D16B89D3-8BA8-4A70-AE12-51DA2A171821}" dt="2025-11-09T19:38:57.377" v="470"/>
          <ac:inkMkLst>
            <pc:docMk/>
            <pc:sldMk cId="8644822" sldId="290"/>
            <ac:inkMk id="142" creationId="{C7D895BA-02FD-1858-34C8-930D9E2510B5}"/>
          </ac:inkMkLst>
        </pc:inkChg>
        <pc:inkChg chg="add del">
          <ac:chgData name="Fuentes-Cabrera, Miguel" userId="1bb9fb8f-7ff7-4823-9c46-dbbc0dc47453" providerId="ADAL" clId="{D16B89D3-8BA8-4A70-AE12-51DA2A171821}" dt="2025-11-09T19:38:57.377" v="470"/>
          <ac:inkMkLst>
            <pc:docMk/>
            <pc:sldMk cId="8644822" sldId="290"/>
            <ac:inkMk id="143" creationId="{CE0E6154-3A92-B686-67B6-62D3783CAA7B}"/>
          </ac:inkMkLst>
        </pc:inkChg>
        <pc:inkChg chg="add">
          <ac:chgData name="Fuentes-Cabrera, Miguel" userId="1bb9fb8f-7ff7-4823-9c46-dbbc0dc47453" providerId="ADAL" clId="{D16B89D3-8BA8-4A70-AE12-51DA2A171821}" dt="2025-11-09T19:38:53.995" v="463"/>
          <ac:inkMkLst>
            <pc:docMk/>
            <pc:sldMk cId="8644822" sldId="290"/>
            <ac:inkMk id="146" creationId="{2F70331B-3B27-FD03-AF82-72E538DA3C33}"/>
          </ac:inkMkLst>
        </pc:inkChg>
        <pc:inkChg chg="add">
          <ac:chgData name="Fuentes-Cabrera, Miguel" userId="1bb9fb8f-7ff7-4823-9c46-dbbc0dc47453" providerId="ADAL" clId="{D16B89D3-8BA8-4A70-AE12-51DA2A171821}" dt="2025-11-09T19:38:54.273" v="464"/>
          <ac:inkMkLst>
            <pc:docMk/>
            <pc:sldMk cId="8644822" sldId="290"/>
            <ac:inkMk id="147" creationId="{B455DCC3-54F4-AC9B-3C86-C83373F72D02}"/>
          </ac:inkMkLst>
        </pc:inkChg>
        <pc:inkChg chg="add del">
          <ac:chgData name="Fuentes-Cabrera, Miguel" userId="1bb9fb8f-7ff7-4823-9c46-dbbc0dc47453" providerId="ADAL" clId="{D16B89D3-8BA8-4A70-AE12-51DA2A171821}" dt="2025-11-09T19:38:57.377" v="470"/>
          <ac:inkMkLst>
            <pc:docMk/>
            <pc:sldMk cId="8644822" sldId="290"/>
            <ac:inkMk id="148" creationId="{ACAD0512-5686-9B12-5EF1-27199F39655C}"/>
          </ac:inkMkLst>
        </pc:inkChg>
        <pc:inkChg chg="add">
          <ac:chgData name="Fuentes-Cabrera, Miguel" userId="1bb9fb8f-7ff7-4823-9c46-dbbc0dc47453" providerId="ADAL" clId="{D16B89D3-8BA8-4A70-AE12-51DA2A171821}" dt="2025-11-09T19:38:54.686" v="466"/>
          <ac:inkMkLst>
            <pc:docMk/>
            <pc:sldMk cId="8644822" sldId="290"/>
            <ac:inkMk id="149" creationId="{BD940F27-F2F3-F2DD-7D5F-C21214EC728C}"/>
          </ac:inkMkLst>
        </pc:inkChg>
        <pc:inkChg chg="add del">
          <ac:chgData name="Fuentes-Cabrera, Miguel" userId="1bb9fb8f-7ff7-4823-9c46-dbbc0dc47453" providerId="ADAL" clId="{D16B89D3-8BA8-4A70-AE12-51DA2A171821}" dt="2025-11-09T19:38:57.377" v="470"/>
          <ac:inkMkLst>
            <pc:docMk/>
            <pc:sldMk cId="8644822" sldId="290"/>
            <ac:inkMk id="150" creationId="{D0514B12-2A6E-0C5C-9070-6AB6841AE570}"/>
          </ac:inkMkLst>
        </pc:inkChg>
        <pc:inkChg chg="add">
          <ac:chgData name="Fuentes-Cabrera, Miguel" userId="1bb9fb8f-7ff7-4823-9c46-dbbc0dc47453" providerId="ADAL" clId="{D16B89D3-8BA8-4A70-AE12-51DA2A171821}" dt="2025-11-09T19:38:56.293" v="468"/>
          <ac:inkMkLst>
            <pc:docMk/>
            <pc:sldMk cId="8644822" sldId="290"/>
            <ac:inkMk id="151" creationId="{B7110C0A-7AEB-AC9B-DB91-31F745C72FF4}"/>
          </ac:inkMkLst>
        </pc:inkChg>
        <pc:inkChg chg="add del">
          <ac:chgData name="Fuentes-Cabrera, Miguel" userId="1bb9fb8f-7ff7-4823-9c46-dbbc0dc47453" providerId="ADAL" clId="{D16B89D3-8BA8-4A70-AE12-51DA2A171821}" dt="2025-11-09T19:38:57.377" v="470"/>
          <ac:inkMkLst>
            <pc:docMk/>
            <pc:sldMk cId="8644822" sldId="290"/>
            <ac:inkMk id="152" creationId="{36187CAA-E45D-1526-8F2A-6C8CF3F718C6}"/>
          </ac:inkMkLst>
        </pc:inkChg>
        <pc:inkChg chg="add reco">
          <ac:chgData name="Fuentes-Cabrera, Miguel" userId="1bb9fb8f-7ff7-4823-9c46-dbbc0dc47453" providerId="ADAL" clId="{D16B89D3-8BA8-4A70-AE12-51DA2A171821}" dt="2025-11-09T19:38:57.377" v="470"/>
          <ac:inkMkLst>
            <pc:docMk/>
            <pc:sldMk cId="8644822" sldId="290"/>
            <ac:inkMk id="153" creationId="{39323F4B-315E-1B5C-2981-AA563A6E4C89}"/>
          </ac:inkMkLst>
        </pc:inkChg>
        <pc:inkChg chg="add del">
          <ac:chgData name="Fuentes-Cabrera, Miguel" userId="1bb9fb8f-7ff7-4823-9c46-dbbc0dc47453" providerId="ADAL" clId="{D16B89D3-8BA8-4A70-AE12-51DA2A171821}" dt="2025-11-09T19:39:05.301" v="490"/>
          <ac:inkMkLst>
            <pc:docMk/>
            <pc:sldMk cId="8644822" sldId="290"/>
            <ac:inkMk id="155" creationId="{7B5A189D-272A-1F6A-3124-97D51EDCFCE8}"/>
          </ac:inkMkLst>
        </pc:inkChg>
        <pc:inkChg chg="add">
          <ac:chgData name="Fuentes-Cabrera, Miguel" userId="1bb9fb8f-7ff7-4823-9c46-dbbc0dc47453" providerId="ADAL" clId="{D16B89D3-8BA8-4A70-AE12-51DA2A171821}" dt="2025-11-09T19:38:58.703" v="472"/>
          <ac:inkMkLst>
            <pc:docMk/>
            <pc:sldMk cId="8644822" sldId="290"/>
            <ac:inkMk id="156" creationId="{60043809-DC2F-E444-5FFD-3DB3D58D7D7C}"/>
          </ac:inkMkLst>
        </pc:inkChg>
        <pc:inkChg chg="add del">
          <ac:chgData name="Fuentes-Cabrera, Miguel" userId="1bb9fb8f-7ff7-4823-9c46-dbbc0dc47453" providerId="ADAL" clId="{D16B89D3-8BA8-4A70-AE12-51DA2A171821}" dt="2025-11-09T19:39:05.301" v="490"/>
          <ac:inkMkLst>
            <pc:docMk/>
            <pc:sldMk cId="8644822" sldId="290"/>
            <ac:inkMk id="157" creationId="{BCC720BA-5EE8-F452-7D3F-4E0636148696}"/>
          </ac:inkMkLst>
        </pc:inkChg>
        <pc:inkChg chg="add del">
          <ac:chgData name="Fuentes-Cabrera, Miguel" userId="1bb9fb8f-7ff7-4823-9c46-dbbc0dc47453" providerId="ADAL" clId="{D16B89D3-8BA8-4A70-AE12-51DA2A171821}" dt="2025-11-09T19:39:05.301" v="490"/>
          <ac:inkMkLst>
            <pc:docMk/>
            <pc:sldMk cId="8644822" sldId="290"/>
            <ac:inkMk id="158" creationId="{0A38C1CE-7F05-448B-E0AD-180DEEC468D9}"/>
          </ac:inkMkLst>
        </pc:inkChg>
        <pc:inkChg chg="add del">
          <ac:chgData name="Fuentes-Cabrera, Miguel" userId="1bb9fb8f-7ff7-4823-9c46-dbbc0dc47453" providerId="ADAL" clId="{D16B89D3-8BA8-4A70-AE12-51DA2A171821}" dt="2025-11-09T19:39:05.301" v="490"/>
          <ac:inkMkLst>
            <pc:docMk/>
            <pc:sldMk cId="8644822" sldId="290"/>
            <ac:inkMk id="159" creationId="{E329D0A0-BFDC-43EE-8E0D-6F0C4D75C486}"/>
          </ac:inkMkLst>
        </pc:inkChg>
        <pc:inkChg chg="add del">
          <ac:chgData name="Fuentes-Cabrera, Miguel" userId="1bb9fb8f-7ff7-4823-9c46-dbbc0dc47453" providerId="ADAL" clId="{D16B89D3-8BA8-4A70-AE12-51DA2A171821}" dt="2025-11-09T19:39:05.301" v="490"/>
          <ac:inkMkLst>
            <pc:docMk/>
            <pc:sldMk cId="8644822" sldId="290"/>
            <ac:inkMk id="160" creationId="{AB72FC9D-0A1E-6EE8-51F8-0166BC838722}"/>
          </ac:inkMkLst>
        </pc:inkChg>
        <pc:inkChg chg="add">
          <ac:chgData name="Fuentes-Cabrera, Miguel" userId="1bb9fb8f-7ff7-4823-9c46-dbbc0dc47453" providerId="ADAL" clId="{D16B89D3-8BA8-4A70-AE12-51DA2A171821}" dt="2025-11-09T19:39:00.636" v="477"/>
          <ac:inkMkLst>
            <pc:docMk/>
            <pc:sldMk cId="8644822" sldId="290"/>
            <ac:inkMk id="161" creationId="{835BD712-41A1-AAEA-3118-B63943B47690}"/>
          </ac:inkMkLst>
        </pc:inkChg>
        <pc:inkChg chg="add">
          <ac:chgData name="Fuentes-Cabrera, Miguel" userId="1bb9fb8f-7ff7-4823-9c46-dbbc0dc47453" providerId="ADAL" clId="{D16B89D3-8BA8-4A70-AE12-51DA2A171821}" dt="2025-11-09T19:39:01.020" v="478"/>
          <ac:inkMkLst>
            <pc:docMk/>
            <pc:sldMk cId="8644822" sldId="290"/>
            <ac:inkMk id="162" creationId="{1B135963-669B-88C4-1769-961000671EBD}"/>
          </ac:inkMkLst>
        </pc:inkChg>
        <pc:inkChg chg="add">
          <ac:chgData name="Fuentes-Cabrera, Miguel" userId="1bb9fb8f-7ff7-4823-9c46-dbbc0dc47453" providerId="ADAL" clId="{D16B89D3-8BA8-4A70-AE12-51DA2A171821}" dt="2025-11-09T19:39:01.458" v="479"/>
          <ac:inkMkLst>
            <pc:docMk/>
            <pc:sldMk cId="8644822" sldId="290"/>
            <ac:inkMk id="163" creationId="{347B29D8-3C25-4D84-E0C2-5CE20F112B00}"/>
          </ac:inkMkLst>
        </pc:inkChg>
        <pc:inkChg chg="add del">
          <ac:chgData name="Fuentes-Cabrera, Miguel" userId="1bb9fb8f-7ff7-4823-9c46-dbbc0dc47453" providerId="ADAL" clId="{D16B89D3-8BA8-4A70-AE12-51DA2A171821}" dt="2025-11-09T19:39:05.301" v="490"/>
          <ac:inkMkLst>
            <pc:docMk/>
            <pc:sldMk cId="8644822" sldId="290"/>
            <ac:inkMk id="164" creationId="{0D28A59A-FADB-D9BD-CF9A-BEE97A5A48B9}"/>
          </ac:inkMkLst>
        </pc:inkChg>
        <pc:inkChg chg="add del">
          <ac:chgData name="Fuentes-Cabrera, Miguel" userId="1bb9fb8f-7ff7-4823-9c46-dbbc0dc47453" providerId="ADAL" clId="{D16B89D3-8BA8-4A70-AE12-51DA2A171821}" dt="2025-11-09T19:39:05.301" v="490"/>
          <ac:inkMkLst>
            <pc:docMk/>
            <pc:sldMk cId="8644822" sldId="290"/>
            <ac:inkMk id="165" creationId="{63AAA7AD-AFF4-04FA-097C-310C6A007E11}"/>
          </ac:inkMkLst>
        </pc:inkChg>
        <pc:inkChg chg="add">
          <ac:chgData name="Fuentes-Cabrera, Miguel" userId="1bb9fb8f-7ff7-4823-9c46-dbbc0dc47453" providerId="ADAL" clId="{D16B89D3-8BA8-4A70-AE12-51DA2A171821}" dt="2025-11-09T19:39:02.202" v="482"/>
          <ac:inkMkLst>
            <pc:docMk/>
            <pc:sldMk cId="8644822" sldId="290"/>
            <ac:inkMk id="166" creationId="{36E7549B-E5E5-8023-2E1A-A5517FBB7296}"/>
          </ac:inkMkLst>
        </pc:inkChg>
        <pc:inkChg chg="add">
          <ac:chgData name="Fuentes-Cabrera, Miguel" userId="1bb9fb8f-7ff7-4823-9c46-dbbc0dc47453" providerId="ADAL" clId="{D16B89D3-8BA8-4A70-AE12-51DA2A171821}" dt="2025-11-09T19:39:02.486" v="483"/>
          <ac:inkMkLst>
            <pc:docMk/>
            <pc:sldMk cId="8644822" sldId="290"/>
            <ac:inkMk id="167" creationId="{C37E0A4B-69EC-EF23-CB5A-D4E630D7F9EF}"/>
          </ac:inkMkLst>
        </pc:inkChg>
        <pc:inkChg chg="add">
          <ac:chgData name="Fuentes-Cabrera, Miguel" userId="1bb9fb8f-7ff7-4823-9c46-dbbc0dc47453" providerId="ADAL" clId="{D16B89D3-8BA8-4A70-AE12-51DA2A171821}" dt="2025-11-09T19:39:02.772" v="484"/>
          <ac:inkMkLst>
            <pc:docMk/>
            <pc:sldMk cId="8644822" sldId="290"/>
            <ac:inkMk id="172" creationId="{60E58DC1-D588-6F13-9475-42B5DCAC4D3A}"/>
          </ac:inkMkLst>
        </pc:inkChg>
        <pc:inkChg chg="add del">
          <ac:chgData name="Fuentes-Cabrera, Miguel" userId="1bb9fb8f-7ff7-4823-9c46-dbbc0dc47453" providerId="ADAL" clId="{D16B89D3-8BA8-4A70-AE12-51DA2A171821}" dt="2025-11-09T19:39:05.301" v="490"/>
          <ac:inkMkLst>
            <pc:docMk/>
            <pc:sldMk cId="8644822" sldId="290"/>
            <ac:inkMk id="173" creationId="{AC92EF36-18BA-35CC-5D76-CBE3F9750373}"/>
          </ac:inkMkLst>
        </pc:inkChg>
        <pc:inkChg chg="add">
          <ac:chgData name="Fuentes-Cabrera, Miguel" userId="1bb9fb8f-7ff7-4823-9c46-dbbc0dc47453" providerId="ADAL" clId="{D16B89D3-8BA8-4A70-AE12-51DA2A171821}" dt="2025-11-09T19:39:03.235" v="486"/>
          <ac:inkMkLst>
            <pc:docMk/>
            <pc:sldMk cId="8644822" sldId="290"/>
            <ac:inkMk id="174" creationId="{ED9DA7CB-F790-87F0-BE2E-4D0F544A4C2B}"/>
          </ac:inkMkLst>
        </pc:inkChg>
        <pc:inkChg chg="add">
          <ac:chgData name="Fuentes-Cabrera, Miguel" userId="1bb9fb8f-7ff7-4823-9c46-dbbc0dc47453" providerId="ADAL" clId="{D16B89D3-8BA8-4A70-AE12-51DA2A171821}" dt="2025-11-09T19:39:03.591" v="487"/>
          <ac:inkMkLst>
            <pc:docMk/>
            <pc:sldMk cId="8644822" sldId="290"/>
            <ac:inkMk id="175" creationId="{26DD649E-EA7F-B286-ECAF-F940CDCC6A63}"/>
          </ac:inkMkLst>
        </pc:inkChg>
        <pc:inkChg chg="add del">
          <ac:chgData name="Fuentes-Cabrera, Miguel" userId="1bb9fb8f-7ff7-4823-9c46-dbbc0dc47453" providerId="ADAL" clId="{D16B89D3-8BA8-4A70-AE12-51DA2A171821}" dt="2025-11-09T19:39:05.301" v="490"/>
          <ac:inkMkLst>
            <pc:docMk/>
            <pc:sldMk cId="8644822" sldId="290"/>
            <ac:inkMk id="176" creationId="{59361016-DFAE-4099-6371-071E822FDC69}"/>
          </ac:inkMkLst>
        </pc:inkChg>
        <pc:inkChg chg="add">
          <ac:chgData name="Fuentes-Cabrera, Miguel" userId="1bb9fb8f-7ff7-4823-9c46-dbbc0dc47453" providerId="ADAL" clId="{D16B89D3-8BA8-4A70-AE12-51DA2A171821}" dt="2025-11-09T19:39:04.603" v="489"/>
          <ac:inkMkLst>
            <pc:docMk/>
            <pc:sldMk cId="8644822" sldId="290"/>
            <ac:inkMk id="177" creationId="{DE3F23B9-6FC3-E7EA-37D9-65CE1FB60F1A}"/>
          </ac:inkMkLst>
        </pc:inkChg>
        <pc:inkChg chg="add reco">
          <ac:chgData name="Fuentes-Cabrera, Miguel" userId="1bb9fb8f-7ff7-4823-9c46-dbbc0dc47453" providerId="ADAL" clId="{D16B89D3-8BA8-4A70-AE12-51DA2A171821}" dt="2025-11-09T19:39:05.301" v="490"/>
          <ac:inkMkLst>
            <pc:docMk/>
            <pc:sldMk cId="8644822" sldId="290"/>
            <ac:inkMk id="178" creationId="{2D2B7A43-57B4-1459-3BB9-EC068D9DEB00}"/>
          </ac:inkMkLst>
        </pc:inkChg>
        <pc:inkChg chg="add">
          <ac:chgData name="Fuentes-Cabrera, Miguel" userId="1bb9fb8f-7ff7-4823-9c46-dbbc0dc47453" providerId="ADAL" clId="{D16B89D3-8BA8-4A70-AE12-51DA2A171821}" dt="2025-11-09T19:39:05.775" v="491"/>
          <ac:inkMkLst>
            <pc:docMk/>
            <pc:sldMk cId="8644822" sldId="290"/>
            <ac:inkMk id="179" creationId="{30346EC2-3A83-2480-2080-46C0E6ADC3A7}"/>
          </ac:inkMkLst>
        </pc:inkChg>
        <pc:inkChg chg="add del">
          <ac:chgData name="Fuentes-Cabrera, Miguel" userId="1bb9fb8f-7ff7-4823-9c46-dbbc0dc47453" providerId="ADAL" clId="{D16B89D3-8BA8-4A70-AE12-51DA2A171821}" dt="2025-11-09T19:39:08.506" v="496"/>
          <ac:inkMkLst>
            <pc:docMk/>
            <pc:sldMk cId="8644822" sldId="290"/>
            <ac:inkMk id="180" creationId="{D881C4CA-F384-CFB8-7D6D-4A6495E6D76D}"/>
          </ac:inkMkLst>
        </pc:inkChg>
        <pc:inkChg chg="add del">
          <ac:chgData name="Fuentes-Cabrera, Miguel" userId="1bb9fb8f-7ff7-4823-9c46-dbbc0dc47453" providerId="ADAL" clId="{D16B89D3-8BA8-4A70-AE12-51DA2A171821}" dt="2025-11-09T19:39:08.506" v="496"/>
          <ac:inkMkLst>
            <pc:docMk/>
            <pc:sldMk cId="8644822" sldId="290"/>
            <ac:inkMk id="182" creationId="{1CACC734-CA86-52A0-AD95-B360A178411A}"/>
          </ac:inkMkLst>
        </pc:inkChg>
        <pc:inkChg chg="add del">
          <ac:chgData name="Fuentes-Cabrera, Miguel" userId="1bb9fb8f-7ff7-4823-9c46-dbbc0dc47453" providerId="ADAL" clId="{D16B89D3-8BA8-4A70-AE12-51DA2A171821}" dt="2025-11-09T19:39:08.506" v="496"/>
          <ac:inkMkLst>
            <pc:docMk/>
            <pc:sldMk cId="8644822" sldId="290"/>
            <ac:inkMk id="183" creationId="{70467ED0-BDB9-9FAB-C87C-87A28C899ACE}"/>
          </ac:inkMkLst>
        </pc:inkChg>
        <pc:inkChg chg="add del">
          <ac:chgData name="Fuentes-Cabrera, Miguel" userId="1bb9fb8f-7ff7-4823-9c46-dbbc0dc47453" providerId="ADAL" clId="{D16B89D3-8BA8-4A70-AE12-51DA2A171821}" dt="2025-11-09T19:39:08.506" v="496"/>
          <ac:inkMkLst>
            <pc:docMk/>
            <pc:sldMk cId="8644822" sldId="290"/>
            <ac:inkMk id="184" creationId="{E824363E-0BDF-81D8-3F0B-9B1CB5F2523E}"/>
          </ac:inkMkLst>
        </pc:inkChg>
        <pc:inkChg chg="add reco">
          <ac:chgData name="Fuentes-Cabrera, Miguel" userId="1bb9fb8f-7ff7-4823-9c46-dbbc0dc47453" providerId="ADAL" clId="{D16B89D3-8BA8-4A70-AE12-51DA2A171821}" dt="2025-11-09T19:39:08.506" v="496"/>
          <ac:inkMkLst>
            <pc:docMk/>
            <pc:sldMk cId="8644822" sldId="290"/>
            <ac:inkMk id="185" creationId="{95B25E85-2AFC-44C8-DB1F-74FDB3080FD0}"/>
          </ac:inkMkLst>
        </pc:inkChg>
        <pc:inkChg chg="add del">
          <ac:chgData name="Fuentes-Cabrera, Miguel" userId="1bb9fb8f-7ff7-4823-9c46-dbbc0dc47453" providerId="ADAL" clId="{D16B89D3-8BA8-4A70-AE12-51DA2A171821}" dt="2025-11-09T19:42:17.172" v="501"/>
          <ac:inkMkLst>
            <pc:docMk/>
            <pc:sldMk cId="8644822" sldId="290"/>
            <ac:inkMk id="186" creationId="{3918F396-60A5-FC2E-5C0B-B6BB80366C85}"/>
          </ac:inkMkLst>
        </pc:inkChg>
        <pc:inkChg chg="add del">
          <ac:chgData name="Fuentes-Cabrera, Miguel" userId="1bb9fb8f-7ff7-4823-9c46-dbbc0dc47453" providerId="ADAL" clId="{D16B89D3-8BA8-4A70-AE12-51DA2A171821}" dt="2025-11-09T19:42:17.172" v="501"/>
          <ac:inkMkLst>
            <pc:docMk/>
            <pc:sldMk cId="8644822" sldId="290"/>
            <ac:inkMk id="187" creationId="{407DC86A-66A1-4083-D14C-ACA93A7778E1}"/>
          </ac:inkMkLst>
        </pc:inkChg>
        <pc:inkChg chg="add del">
          <ac:chgData name="Fuentes-Cabrera, Miguel" userId="1bb9fb8f-7ff7-4823-9c46-dbbc0dc47453" providerId="ADAL" clId="{D16B89D3-8BA8-4A70-AE12-51DA2A171821}" dt="2025-11-09T19:42:17.172" v="501"/>
          <ac:inkMkLst>
            <pc:docMk/>
            <pc:sldMk cId="8644822" sldId="290"/>
            <ac:inkMk id="189" creationId="{07CC4F17-0DA2-E183-6630-431607A5E465}"/>
          </ac:inkMkLst>
        </pc:inkChg>
        <pc:inkChg chg="add del">
          <ac:chgData name="Fuentes-Cabrera, Miguel" userId="1bb9fb8f-7ff7-4823-9c46-dbbc0dc47453" providerId="ADAL" clId="{D16B89D3-8BA8-4A70-AE12-51DA2A171821}" dt="2025-11-09T19:42:17.172" v="501"/>
          <ac:inkMkLst>
            <pc:docMk/>
            <pc:sldMk cId="8644822" sldId="290"/>
            <ac:inkMk id="190" creationId="{01487D11-CA96-391E-5FE0-4582DCFA0635}"/>
          </ac:inkMkLst>
        </pc:inkChg>
        <pc:inkChg chg="add reco">
          <ac:chgData name="Fuentes-Cabrera, Miguel" userId="1bb9fb8f-7ff7-4823-9c46-dbbc0dc47453" providerId="ADAL" clId="{D16B89D3-8BA8-4A70-AE12-51DA2A171821}" dt="2025-11-09T19:42:17.172" v="501"/>
          <ac:inkMkLst>
            <pc:docMk/>
            <pc:sldMk cId="8644822" sldId="290"/>
            <ac:inkMk id="191" creationId="{B738D61A-81AC-363F-A276-541B7372B111}"/>
          </ac:inkMkLst>
        </pc:inkChg>
        <pc:inkChg chg="add del">
          <ac:chgData name="Fuentes-Cabrera, Miguel" userId="1bb9fb8f-7ff7-4823-9c46-dbbc0dc47453" providerId="ADAL" clId="{D16B89D3-8BA8-4A70-AE12-51DA2A171821}" dt="2025-11-09T19:42:18.525" v="504"/>
          <ac:inkMkLst>
            <pc:docMk/>
            <pc:sldMk cId="8644822" sldId="290"/>
            <ac:inkMk id="192" creationId="{FCB03ACD-38CF-3F76-CA78-2C5ECDCF7683}"/>
          </ac:inkMkLst>
        </pc:inkChg>
        <pc:inkChg chg="add del">
          <ac:chgData name="Fuentes-Cabrera, Miguel" userId="1bb9fb8f-7ff7-4823-9c46-dbbc0dc47453" providerId="ADAL" clId="{D16B89D3-8BA8-4A70-AE12-51DA2A171821}" dt="2025-11-09T19:42:18.525" v="504"/>
          <ac:inkMkLst>
            <pc:docMk/>
            <pc:sldMk cId="8644822" sldId="290"/>
            <ac:inkMk id="193" creationId="{110F3A3E-8FCD-F90E-8D5B-6A3912E9FFDC}"/>
          </ac:inkMkLst>
        </pc:inkChg>
        <pc:inkChg chg="add reco">
          <ac:chgData name="Fuentes-Cabrera, Miguel" userId="1bb9fb8f-7ff7-4823-9c46-dbbc0dc47453" providerId="ADAL" clId="{D16B89D3-8BA8-4A70-AE12-51DA2A171821}" dt="2025-11-09T19:42:18.525" v="504"/>
          <ac:inkMkLst>
            <pc:docMk/>
            <pc:sldMk cId="8644822" sldId="290"/>
            <ac:inkMk id="194" creationId="{567E7FAB-A09A-4BDD-4B62-A9BE16B5BDC7}"/>
          </ac:inkMkLst>
        </pc:inkChg>
        <pc:inkChg chg="add del">
          <ac:chgData name="Fuentes-Cabrera, Miguel" userId="1bb9fb8f-7ff7-4823-9c46-dbbc0dc47453" providerId="ADAL" clId="{D16B89D3-8BA8-4A70-AE12-51DA2A171821}" dt="2025-11-09T19:42:28.059" v="509"/>
          <ac:inkMkLst>
            <pc:docMk/>
            <pc:sldMk cId="8644822" sldId="290"/>
            <ac:inkMk id="195" creationId="{8732998E-A1A8-9547-9E04-6E988F2DA706}"/>
          </ac:inkMkLst>
        </pc:inkChg>
        <pc:inkChg chg="add del">
          <ac:chgData name="Fuentes-Cabrera, Miguel" userId="1bb9fb8f-7ff7-4823-9c46-dbbc0dc47453" providerId="ADAL" clId="{D16B89D3-8BA8-4A70-AE12-51DA2A171821}" dt="2025-11-09T19:42:28.059" v="509"/>
          <ac:inkMkLst>
            <pc:docMk/>
            <pc:sldMk cId="8644822" sldId="290"/>
            <ac:inkMk id="196" creationId="{6F7F6031-3F1F-005E-4560-EDEEC6EB3DD3}"/>
          </ac:inkMkLst>
        </pc:inkChg>
        <pc:inkChg chg="add del">
          <ac:chgData name="Fuentes-Cabrera, Miguel" userId="1bb9fb8f-7ff7-4823-9c46-dbbc0dc47453" providerId="ADAL" clId="{D16B89D3-8BA8-4A70-AE12-51DA2A171821}" dt="2025-11-09T19:42:28.059" v="509"/>
          <ac:inkMkLst>
            <pc:docMk/>
            <pc:sldMk cId="8644822" sldId="290"/>
            <ac:inkMk id="197" creationId="{7AAACA8F-230B-0E57-EB7C-5E752C61C95D}"/>
          </ac:inkMkLst>
        </pc:inkChg>
        <pc:inkChg chg="add del">
          <ac:chgData name="Fuentes-Cabrera, Miguel" userId="1bb9fb8f-7ff7-4823-9c46-dbbc0dc47453" providerId="ADAL" clId="{D16B89D3-8BA8-4A70-AE12-51DA2A171821}" dt="2025-11-09T19:42:28.059" v="509"/>
          <ac:inkMkLst>
            <pc:docMk/>
            <pc:sldMk cId="8644822" sldId="290"/>
            <ac:inkMk id="198" creationId="{0F5A7529-22C1-8126-9D1D-61B1B5A77CA9}"/>
          </ac:inkMkLst>
        </pc:inkChg>
        <pc:inkChg chg="add reco">
          <ac:chgData name="Fuentes-Cabrera, Miguel" userId="1bb9fb8f-7ff7-4823-9c46-dbbc0dc47453" providerId="ADAL" clId="{D16B89D3-8BA8-4A70-AE12-51DA2A171821}" dt="2025-11-09T19:42:28.059" v="509"/>
          <ac:inkMkLst>
            <pc:docMk/>
            <pc:sldMk cId="8644822" sldId="290"/>
            <ac:inkMk id="199" creationId="{949F7ECF-9740-8A70-1ABE-FEE4EC45F74D}"/>
          </ac:inkMkLst>
        </pc:inkChg>
        <pc:inkChg chg="del">
          <ac:chgData name="Fuentes-Cabrera, Miguel" userId="1bb9fb8f-7ff7-4823-9c46-dbbc0dc47453" providerId="ADAL" clId="{D16B89D3-8BA8-4A70-AE12-51DA2A171821}" dt="2025-11-09T19:35:09.695" v="167"/>
          <ac:inkMkLst>
            <pc:docMk/>
            <pc:sldMk cId="8644822" sldId="290"/>
            <ac:inkMk id="281" creationId="{F5052AF3-B8C9-6723-D7EE-7F7153C60487}"/>
          </ac:inkMkLst>
        </pc:inkChg>
        <pc:inkChg chg="del">
          <ac:chgData name="Fuentes-Cabrera, Miguel" userId="1bb9fb8f-7ff7-4823-9c46-dbbc0dc47453" providerId="ADAL" clId="{D16B89D3-8BA8-4A70-AE12-51DA2A171821}" dt="2025-11-09T19:35:09.705" v="172"/>
          <ac:inkMkLst>
            <pc:docMk/>
            <pc:sldMk cId="8644822" sldId="290"/>
            <ac:inkMk id="286" creationId="{749A63FD-12A5-826D-B44E-8376F5F950BA}"/>
          </ac:inkMkLst>
        </pc:inkChg>
        <pc:inkChg chg="del">
          <ac:chgData name="Fuentes-Cabrera, Miguel" userId="1bb9fb8f-7ff7-4823-9c46-dbbc0dc47453" providerId="ADAL" clId="{D16B89D3-8BA8-4A70-AE12-51DA2A171821}" dt="2025-11-09T19:35:09.690" v="165"/>
          <ac:inkMkLst>
            <pc:docMk/>
            <pc:sldMk cId="8644822" sldId="290"/>
            <ac:inkMk id="291" creationId="{A4E39116-0275-2C2A-465E-94DC11325378}"/>
          </ac:inkMkLst>
        </pc:inkChg>
        <pc:inkChg chg="del">
          <ac:chgData name="Fuentes-Cabrera, Miguel" userId="1bb9fb8f-7ff7-4823-9c46-dbbc0dc47453" providerId="ADAL" clId="{D16B89D3-8BA8-4A70-AE12-51DA2A171821}" dt="2025-11-09T19:35:09.699" v="169"/>
          <ac:inkMkLst>
            <pc:docMk/>
            <pc:sldMk cId="8644822" sldId="290"/>
            <ac:inkMk id="294" creationId="{CDABCCAC-9830-EDFF-9121-B61949EFC2F9}"/>
          </ac:inkMkLst>
        </pc:inkChg>
        <pc:inkChg chg="del mod modStrokes">
          <ac:chgData name="Fuentes-Cabrera, Miguel" userId="1bb9fb8f-7ff7-4823-9c46-dbbc0dc47453" providerId="ADAL" clId="{D16B89D3-8BA8-4A70-AE12-51DA2A171821}" dt="2025-11-09T19:35:23.304" v="176"/>
          <ac:inkMkLst>
            <pc:docMk/>
            <pc:sldMk cId="8644822" sldId="290"/>
            <ac:inkMk id="318" creationId="{F4941B43-8A75-780D-9207-817121298549}"/>
          </ac:inkMkLst>
        </pc:inkChg>
        <pc:inkChg chg="del">
          <ac:chgData name="Fuentes-Cabrera, Miguel" userId="1bb9fb8f-7ff7-4823-9c46-dbbc0dc47453" providerId="ADAL" clId="{D16B89D3-8BA8-4A70-AE12-51DA2A171821}" dt="2025-11-09T19:35:09.703" v="171"/>
          <ac:inkMkLst>
            <pc:docMk/>
            <pc:sldMk cId="8644822" sldId="290"/>
            <ac:inkMk id="333" creationId="{D68E2CF4-275E-6D5A-BF90-D105CDDC4F03}"/>
          </ac:inkMkLst>
        </pc:inkChg>
        <pc:inkChg chg="del">
          <ac:chgData name="Fuentes-Cabrera, Miguel" userId="1bb9fb8f-7ff7-4823-9c46-dbbc0dc47453" providerId="ADAL" clId="{D16B89D3-8BA8-4A70-AE12-51DA2A171821}" dt="2025-11-09T19:35:09.701" v="170"/>
          <ac:inkMkLst>
            <pc:docMk/>
            <pc:sldMk cId="8644822" sldId="290"/>
            <ac:inkMk id="334" creationId="{E60720CA-6947-123E-AED0-D98E1CAC1B6F}"/>
          </ac:inkMkLst>
        </pc:inkChg>
        <pc:inkChg chg="del">
          <ac:chgData name="Fuentes-Cabrera, Miguel" userId="1bb9fb8f-7ff7-4823-9c46-dbbc0dc47453" providerId="ADAL" clId="{D16B89D3-8BA8-4A70-AE12-51DA2A171821}" dt="2025-11-09T19:35:09.693" v="166"/>
          <ac:inkMkLst>
            <pc:docMk/>
            <pc:sldMk cId="8644822" sldId="290"/>
            <ac:inkMk id="344" creationId="{33405F37-C775-653D-BB2C-9856653919DA}"/>
          </ac:inkMkLst>
        </pc:inkChg>
        <pc:inkChg chg="del">
          <ac:chgData name="Fuentes-Cabrera, Miguel" userId="1bb9fb8f-7ff7-4823-9c46-dbbc0dc47453" providerId="ADAL" clId="{D16B89D3-8BA8-4A70-AE12-51DA2A171821}" dt="2025-11-09T19:35:09.697" v="168"/>
          <ac:inkMkLst>
            <pc:docMk/>
            <pc:sldMk cId="8644822" sldId="290"/>
            <ac:inkMk id="348" creationId="{5CA615C8-24B4-83C4-8EE4-D9F01ED7ED25}"/>
          </ac:inkMkLst>
        </pc:inkChg>
        <pc:inkChg chg="del">
          <ac:chgData name="Fuentes-Cabrera, Miguel" userId="1bb9fb8f-7ff7-4823-9c46-dbbc0dc47453" providerId="ADAL" clId="{D16B89D3-8BA8-4A70-AE12-51DA2A171821}" dt="2025-11-09T19:35:23.317" v="185"/>
          <ac:inkMkLst>
            <pc:docMk/>
            <pc:sldMk cId="8644822" sldId="290"/>
            <ac:inkMk id="349" creationId="{B8574E68-68EF-F9F3-8DF9-450FD9E67589}"/>
          </ac:inkMkLst>
        </pc:inkChg>
        <pc:inkChg chg="del">
          <ac:chgData name="Fuentes-Cabrera, Miguel" userId="1bb9fb8f-7ff7-4823-9c46-dbbc0dc47453" providerId="ADAL" clId="{D16B89D3-8BA8-4A70-AE12-51DA2A171821}" dt="2025-11-09T19:35:23.302" v="175"/>
          <ac:inkMkLst>
            <pc:docMk/>
            <pc:sldMk cId="8644822" sldId="290"/>
            <ac:inkMk id="355" creationId="{7C0788B9-04F7-CEF2-1FD7-0FB45D0CDE40}"/>
          </ac:inkMkLst>
        </pc:inkChg>
        <pc:inkChg chg="del">
          <ac:chgData name="Fuentes-Cabrera, Miguel" userId="1bb9fb8f-7ff7-4823-9c46-dbbc0dc47453" providerId="ADAL" clId="{D16B89D3-8BA8-4A70-AE12-51DA2A171821}" dt="2025-11-09T19:35:23.316" v="184"/>
          <ac:inkMkLst>
            <pc:docMk/>
            <pc:sldMk cId="8644822" sldId="290"/>
            <ac:inkMk id="363" creationId="{AFABE34D-74DD-2270-B831-910C10AB408D}"/>
          </ac:inkMkLst>
        </pc:inkChg>
        <pc:inkChg chg="del">
          <ac:chgData name="Fuentes-Cabrera, Miguel" userId="1bb9fb8f-7ff7-4823-9c46-dbbc0dc47453" providerId="ADAL" clId="{D16B89D3-8BA8-4A70-AE12-51DA2A171821}" dt="2025-11-09T19:38:00.493" v="356"/>
          <ac:inkMkLst>
            <pc:docMk/>
            <pc:sldMk cId="8644822" sldId="290"/>
            <ac:inkMk id="402" creationId="{8DA7974C-88D0-971D-88D6-D8F3079F33B2}"/>
          </ac:inkMkLst>
        </pc:inkChg>
        <pc:inkChg chg="del">
          <ac:chgData name="Fuentes-Cabrera, Miguel" userId="1bb9fb8f-7ff7-4823-9c46-dbbc0dc47453" providerId="ADAL" clId="{D16B89D3-8BA8-4A70-AE12-51DA2A171821}" dt="2025-11-09T19:35:23.326" v="191"/>
          <ac:inkMkLst>
            <pc:docMk/>
            <pc:sldMk cId="8644822" sldId="290"/>
            <ac:inkMk id="422" creationId="{7EB1F349-4200-20BE-3504-D35EC2361F87}"/>
          </ac:inkMkLst>
        </pc:inkChg>
        <pc:inkChg chg="del">
          <ac:chgData name="Fuentes-Cabrera, Miguel" userId="1bb9fb8f-7ff7-4823-9c46-dbbc0dc47453" providerId="ADAL" clId="{D16B89D3-8BA8-4A70-AE12-51DA2A171821}" dt="2025-11-09T19:35:23.312" v="181"/>
          <ac:inkMkLst>
            <pc:docMk/>
            <pc:sldMk cId="8644822" sldId="290"/>
            <ac:inkMk id="425" creationId="{00E8AD2B-FD84-125B-7E2E-30D8522359FB}"/>
          </ac:inkMkLst>
        </pc:inkChg>
        <pc:inkChg chg="del">
          <ac:chgData name="Fuentes-Cabrera, Miguel" userId="1bb9fb8f-7ff7-4823-9c46-dbbc0dc47453" providerId="ADAL" clId="{D16B89D3-8BA8-4A70-AE12-51DA2A171821}" dt="2025-11-09T19:35:23.315" v="183"/>
          <ac:inkMkLst>
            <pc:docMk/>
            <pc:sldMk cId="8644822" sldId="290"/>
            <ac:inkMk id="438" creationId="{24B13375-DE12-3B2E-671F-EA9921792ED7}"/>
          </ac:inkMkLst>
        </pc:inkChg>
        <pc:inkChg chg="del">
          <ac:chgData name="Fuentes-Cabrera, Miguel" userId="1bb9fb8f-7ff7-4823-9c46-dbbc0dc47453" providerId="ADAL" clId="{D16B89D3-8BA8-4A70-AE12-51DA2A171821}" dt="2025-11-09T19:35:23.313" v="182"/>
          <ac:inkMkLst>
            <pc:docMk/>
            <pc:sldMk cId="8644822" sldId="290"/>
            <ac:inkMk id="439" creationId="{0CE10495-E130-73B6-3149-DF9C4E48A252}"/>
          </ac:inkMkLst>
        </pc:inkChg>
        <pc:inkChg chg="add del reco">
          <ac:chgData name="Fuentes-Cabrera, Miguel" userId="1bb9fb8f-7ff7-4823-9c46-dbbc0dc47453" providerId="ADAL" clId="{D16B89D3-8BA8-4A70-AE12-51DA2A171821}" dt="2025-11-09T19:36:54.596" v="278"/>
          <ac:inkMkLst>
            <pc:docMk/>
            <pc:sldMk cId="8644822" sldId="290"/>
            <ac:inkMk id="448" creationId="{92A8F0EF-CAA2-3884-74B7-1A0ADD652A72}"/>
          </ac:inkMkLst>
        </pc:inkChg>
        <pc:inkChg chg="del">
          <ac:chgData name="Fuentes-Cabrera, Miguel" userId="1bb9fb8f-7ff7-4823-9c46-dbbc0dc47453" providerId="ADAL" clId="{D16B89D3-8BA8-4A70-AE12-51DA2A171821}" dt="2025-11-09T19:35:23.297" v="173"/>
          <ac:inkMkLst>
            <pc:docMk/>
            <pc:sldMk cId="8644822" sldId="290"/>
            <ac:inkMk id="449" creationId="{EB8F176B-CD72-2EB2-E057-B2CAE7B2A18C}"/>
          </ac:inkMkLst>
        </pc:inkChg>
        <pc:inkChg chg="del">
          <ac:chgData name="Fuentes-Cabrera, Miguel" userId="1bb9fb8f-7ff7-4823-9c46-dbbc0dc47453" providerId="ADAL" clId="{D16B89D3-8BA8-4A70-AE12-51DA2A171821}" dt="2025-11-09T19:35:23.324" v="190"/>
          <ac:inkMkLst>
            <pc:docMk/>
            <pc:sldMk cId="8644822" sldId="290"/>
            <ac:inkMk id="450" creationId="{A116947F-718F-7914-A18F-FE326ACF1B51}"/>
          </ac:inkMkLst>
        </pc:inkChg>
        <pc:inkChg chg="add del">
          <ac:chgData name="Fuentes-Cabrera, Miguel" userId="1bb9fb8f-7ff7-4823-9c46-dbbc0dc47453" providerId="ADAL" clId="{D16B89D3-8BA8-4A70-AE12-51DA2A171821}" dt="2025-11-09T19:36:58.972" v="288"/>
          <ac:inkMkLst>
            <pc:docMk/>
            <pc:sldMk cId="8644822" sldId="290"/>
            <ac:inkMk id="451" creationId="{3F394EB0-367E-0556-6A34-C9EE50DB822E}"/>
          </ac:inkMkLst>
        </pc:inkChg>
        <pc:inkChg chg="add del">
          <ac:chgData name="Fuentes-Cabrera, Miguel" userId="1bb9fb8f-7ff7-4823-9c46-dbbc0dc47453" providerId="ADAL" clId="{D16B89D3-8BA8-4A70-AE12-51DA2A171821}" dt="2025-11-09T19:36:58.972" v="288"/>
          <ac:inkMkLst>
            <pc:docMk/>
            <pc:sldMk cId="8644822" sldId="290"/>
            <ac:inkMk id="452" creationId="{8958BFAE-B507-91A8-B7EF-0EF476ED13F7}"/>
          </ac:inkMkLst>
        </pc:inkChg>
        <pc:inkChg chg="add del">
          <ac:chgData name="Fuentes-Cabrera, Miguel" userId="1bb9fb8f-7ff7-4823-9c46-dbbc0dc47453" providerId="ADAL" clId="{D16B89D3-8BA8-4A70-AE12-51DA2A171821}" dt="2025-11-09T19:36:58.972" v="288"/>
          <ac:inkMkLst>
            <pc:docMk/>
            <pc:sldMk cId="8644822" sldId="290"/>
            <ac:inkMk id="453" creationId="{623F5DAD-32C3-3DA1-0F10-8B52379C7177}"/>
          </ac:inkMkLst>
        </pc:inkChg>
        <pc:inkChg chg="add del">
          <ac:chgData name="Fuentes-Cabrera, Miguel" userId="1bb9fb8f-7ff7-4823-9c46-dbbc0dc47453" providerId="ADAL" clId="{D16B89D3-8BA8-4A70-AE12-51DA2A171821}" dt="2025-11-09T19:36:58.972" v="288"/>
          <ac:inkMkLst>
            <pc:docMk/>
            <pc:sldMk cId="8644822" sldId="290"/>
            <ac:inkMk id="454" creationId="{900E3C49-FBB4-B91F-B1A4-D8A144C92983}"/>
          </ac:inkMkLst>
        </pc:inkChg>
        <pc:inkChg chg="add del">
          <ac:chgData name="Fuentes-Cabrera, Miguel" userId="1bb9fb8f-7ff7-4823-9c46-dbbc0dc47453" providerId="ADAL" clId="{D16B89D3-8BA8-4A70-AE12-51DA2A171821}" dt="2025-11-09T19:36:58.972" v="288"/>
          <ac:inkMkLst>
            <pc:docMk/>
            <pc:sldMk cId="8644822" sldId="290"/>
            <ac:inkMk id="455" creationId="{9AF7E3B6-0B47-162E-1C86-9A514AD19B2D}"/>
          </ac:inkMkLst>
        </pc:inkChg>
        <pc:inkChg chg="add del">
          <ac:chgData name="Fuentes-Cabrera, Miguel" userId="1bb9fb8f-7ff7-4823-9c46-dbbc0dc47453" providerId="ADAL" clId="{D16B89D3-8BA8-4A70-AE12-51DA2A171821}" dt="2025-11-09T19:36:58.972" v="288"/>
          <ac:inkMkLst>
            <pc:docMk/>
            <pc:sldMk cId="8644822" sldId="290"/>
            <ac:inkMk id="456" creationId="{CD799E50-9873-BF8E-825C-75D5BC3B4596}"/>
          </ac:inkMkLst>
        </pc:inkChg>
        <pc:inkChg chg="add reco">
          <ac:chgData name="Fuentes-Cabrera, Miguel" userId="1bb9fb8f-7ff7-4823-9c46-dbbc0dc47453" providerId="ADAL" clId="{D16B89D3-8BA8-4A70-AE12-51DA2A171821}" dt="2025-11-09T19:36:58.972" v="288"/>
          <ac:inkMkLst>
            <pc:docMk/>
            <pc:sldMk cId="8644822" sldId="290"/>
            <ac:inkMk id="457" creationId="{C43FD35D-11DA-6F87-C9BD-9186E1A91E9A}"/>
          </ac:inkMkLst>
        </pc:inkChg>
        <pc:inkChg chg="add del">
          <ac:chgData name="Fuentes-Cabrera, Miguel" userId="1bb9fb8f-7ff7-4823-9c46-dbbc0dc47453" providerId="ADAL" clId="{D16B89D3-8BA8-4A70-AE12-51DA2A171821}" dt="2025-11-09T19:37:08.241" v="293"/>
          <ac:inkMkLst>
            <pc:docMk/>
            <pc:sldMk cId="8644822" sldId="290"/>
            <ac:inkMk id="458" creationId="{F1AF2007-4A76-ACCC-D6C9-4B7A9B9E0B0D}"/>
          </ac:inkMkLst>
        </pc:inkChg>
        <pc:inkChg chg="add del">
          <ac:chgData name="Fuentes-Cabrera, Miguel" userId="1bb9fb8f-7ff7-4823-9c46-dbbc0dc47453" providerId="ADAL" clId="{D16B89D3-8BA8-4A70-AE12-51DA2A171821}" dt="2025-11-09T19:37:08.241" v="293"/>
          <ac:inkMkLst>
            <pc:docMk/>
            <pc:sldMk cId="8644822" sldId="290"/>
            <ac:inkMk id="459" creationId="{70B2A7AC-A205-4C22-54DB-D48B0F70B87D}"/>
          </ac:inkMkLst>
        </pc:inkChg>
        <pc:inkChg chg="add del">
          <ac:chgData name="Fuentes-Cabrera, Miguel" userId="1bb9fb8f-7ff7-4823-9c46-dbbc0dc47453" providerId="ADAL" clId="{D16B89D3-8BA8-4A70-AE12-51DA2A171821}" dt="2025-11-09T19:37:08.241" v="293"/>
          <ac:inkMkLst>
            <pc:docMk/>
            <pc:sldMk cId="8644822" sldId="290"/>
            <ac:inkMk id="460" creationId="{C2B17A23-D21A-4DA5-2B22-09B70D3C6D96}"/>
          </ac:inkMkLst>
        </pc:inkChg>
        <pc:inkChg chg="add del">
          <ac:chgData name="Fuentes-Cabrera, Miguel" userId="1bb9fb8f-7ff7-4823-9c46-dbbc0dc47453" providerId="ADAL" clId="{D16B89D3-8BA8-4A70-AE12-51DA2A171821}" dt="2025-11-09T19:37:08.241" v="293"/>
          <ac:inkMkLst>
            <pc:docMk/>
            <pc:sldMk cId="8644822" sldId="290"/>
            <ac:inkMk id="461" creationId="{E0A91E10-B4ED-DCA7-1256-817102B71993}"/>
          </ac:inkMkLst>
        </pc:inkChg>
        <pc:inkChg chg="add reco">
          <ac:chgData name="Fuentes-Cabrera, Miguel" userId="1bb9fb8f-7ff7-4823-9c46-dbbc0dc47453" providerId="ADAL" clId="{D16B89D3-8BA8-4A70-AE12-51DA2A171821}" dt="2025-11-09T19:37:08.241" v="293"/>
          <ac:inkMkLst>
            <pc:docMk/>
            <pc:sldMk cId="8644822" sldId="290"/>
            <ac:inkMk id="462" creationId="{96E9C331-C53C-B204-1537-5DD91A94021C}"/>
          </ac:inkMkLst>
        </pc:inkChg>
        <pc:inkChg chg="add del">
          <ac:chgData name="Fuentes-Cabrera, Miguel" userId="1bb9fb8f-7ff7-4823-9c46-dbbc0dc47453" providerId="ADAL" clId="{D16B89D3-8BA8-4A70-AE12-51DA2A171821}" dt="2025-11-09T19:37:20.741" v="302"/>
          <ac:inkMkLst>
            <pc:docMk/>
            <pc:sldMk cId="8644822" sldId="290"/>
            <ac:inkMk id="463" creationId="{D1D88451-3671-2E10-38DD-63D38E18D732}"/>
          </ac:inkMkLst>
        </pc:inkChg>
        <pc:inkChg chg="add del">
          <ac:chgData name="Fuentes-Cabrera, Miguel" userId="1bb9fb8f-7ff7-4823-9c46-dbbc0dc47453" providerId="ADAL" clId="{D16B89D3-8BA8-4A70-AE12-51DA2A171821}" dt="2025-11-09T19:37:20.741" v="302"/>
          <ac:inkMkLst>
            <pc:docMk/>
            <pc:sldMk cId="8644822" sldId="290"/>
            <ac:inkMk id="464" creationId="{554CD433-5651-F468-011D-C2CEF739A11E}"/>
          </ac:inkMkLst>
        </pc:inkChg>
        <pc:inkChg chg="add del">
          <ac:chgData name="Fuentes-Cabrera, Miguel" userId="1bb9fb8f-7ff7-4823-9c46-dbbc0dc47453" providerId="ADAL" clId="{D16B89D3-8BA8-4A70-AE12-51DA2A171821}" dt="2025-11-09T19:37:20.741" v="302"/>
          <ac:inkMkLst>
            <pc:docMk/>
            <pc:sldMk cId="8644822" sldId="290"/>
            <ac:inkMk id="465" creationId="{4F9CFCF5-8125-8461-0DEF-2E5B1B68AF32}"/>
          </ac:inkMkLst>
        </pc:inkChg>
        <pc:inkChg chg="del">
          <ac:chgData name="Fuentes-Cabrera, Miguel" userId="1bb9fb8f-7ff7-4823-9c46-dbbc0dc47453" providerId="ADAL" clId="{D16B89D3-8BA8-4A70-AE12-51DA2A171821}" dt="2025-11-09T19:35:23.320" v="187"/>
          <ac:inkMkLst>
            <pc:docMk/>
            <pc:sldMk cId="8644822" sldId="290"/>
            <ac:inkMk id="466" creationId="{107ADC7D-81F8-6057-D114-6AC4B9823B29}"/>
          </ac:inkMkLst>
        </pc:inkChg>
        <pc:inkChg chg="del">
          <ac:chgData name="Fuentes-Cabrera, Miguel" userId="1bb9fb8f-7ff7-4823-9c46-dbbc0dc47453" providerId="ADAL" clId="{D16B89D3-8BA8-4A70-AE12-51DA2A171821}" dt="2025-11-09T19:35:23.309" v="179"/>
          <ac:inkMkLst>
            <pc:docMk/>
            <pc:sldMk cId="8644822" sldId="290"/>
            <ac:inkMk id="467" creationId="{9788B8E8-9BB3-086D-250D-914AC4C1B628}"/>
          </ac:inkMkLst>
        </pc:inkChg>
        <pc:inkChg chg="add del">
          <ac:chgData name="Fuentes-Cabrera, Miguel" userId="1bb9fb8f-7ff7-4823-9c46-dbbc0dc47453" providerId="ADAL" clId="{D16B89D3-8BA8-4A70-AE12-51DA2A171821}" dt="2025-11-09T19:37:20.741" v="302"/>
          <ac:inkMkLst>
            <pc:docMk/>
            <pc:sldMk cId="8644822" sldId="290"/>
            <ac:inkMk id="468" creationId="{83CED630-5EE5-AAB9-ABDA-B6C6A4E2952F}"/>
          </ac:inkMkLst>
        </pc:inkChg>
        <pc:inkChg chg="add del">
          <ac:chgData name="Fuentes-Cabrera, Miguel" userId="1bb9fb8f-7ff7-4823-9c46-dbbc0dc47453" providerId="ADAL" clId="{D16B89D3-8BA8-4A70-AE12-51DA2A171821}" dt="2025-11-09T19:37:20.741" v="302"/>
          <ac:inkMkLst>
            <pc:docMk/>
            <pc:sldMk cId="8644822" sldId="290"/>
            <ac:inkMk id="469" creationId="{C94155B3-9B9B-89DA-2C81-87573D7DC847}"/>
          </ac:inkMkLst>
        </pc:inkChg>
        <pc:inkChg chg="add del">
          <ac:chgData name="Fuentes-Cabrera, Miguel" userId="1bb9fb8f-7ff7-4823-9c46-dbbc0dc47453" providerId="ADAL" clId="{D16B89D3-8BA8-4A70-AE12-51DA2A171821}" dt="2025-11-09T19:37:20.741" v="302"/>
          <ac:inkMkLst>
            <pc:docMk/>
            <pc:sldMk cId="8644822" sldId="290"/>
            <ac:inkMk id="470" creationId="{CB30B1D2-ED55-D6D5-A376-9974E56C1A35}"/>
          </ac:inkMkLst>
        </pc:inkChg>
        <pc:inkChg chg="add del">
          <ac:chgData name="Fuentes-Cabrera, Miguel" userId="1bb9fb8f-7ff7-4823-9c46-dbbc0dc47453" providerId="ADAL" clId="{D16B89D3-8BA8-4A70-AE12-51DA2A171821}" dt="2025-11-09T19:37:20.741" v="302"/>
          <ac:inkMkLst>
            <pc:docMk/>
            <pc:sldMk cId="8644822" sldId="290"/>
            <ac:inkMk id="471" creationId="{19994DB0-E199-41DB-9165-0313FB585BBD}"/>
          </ac:inkMkLst>
        </pc:inkChg>
        <pc:inkChg chg="add del">
          <ac:chgData name="Fuentes-Cabrera, Miguel" userId="1bb9fb8f-7ff7-4823-9c46-dbbc0dc47453" providerId="ADAL" clId="{D16B89D3-8BA8-4A70-AE12-51DA2A171821}" dt="2025-11-09T19:37:20.741" v="302"/>
          <ac:inkMkLst>
            <pc:docMk/>
            <pc:sldMk cId="8644822" sldId="290"/>
            <ac:inkMk id="472" creationId="{E7BDA1A0-21B2-85B2-D969-2FE0C09D8C18}"/>
          </ac:inkMkLst>
        </pc:inkChg>
        <pc:inkChg chg="del">
          <ac:chgData name="Fuentes-Cabrera, Miguel" userId="1bb9fb8f-7ff7-4823-9c46-dbbc0dc47453" providerId="ADAL" clId="{D16B89D3-8BA8-4A70-AE12-51DA2A171821}" dt="2025-11-09T19:35:23.321" v="188"/>
          <ac:inkMkLst>
            <pc:docMk/>
            <pc:sldMk cId="8644822" sldId="290"/>
            <ac:inkMk id="473" creationId="{DE95385E-5244-8287-1A44-68DA6133E120}"/>
          </ac:inkMkLst>
        </pc:inkChg>
        <pc:inkChg chg="del">
          <ac:chgData name="Fuentes-Cabrera, Miguel" userId="1bb9fb8f-7ff7-4823-9c46-dbbc0dc47453" providerId="ADAL" clId="{D16B89D3-8BA8-4A70-AE12-51DA2A171821}" dt="2025-11-09T19:35:23.322" v="189"/>
          <ac:inkMkLst>
            <pc:docMk/>
            <pc:sldMk cId="8644822" sldId="290"/>
            <ac:inkMk id="474" creationId="{3162C3A6-6329-8B73-BEE2-1867F1A1A5D2}"/>
          </ac:inkMkLst>
        </pc:inkChg>
        <pc:inkChg chg="add reco">
          <ac:chgData name="Fuentes-Cabrera, Miguel" userId="1bb9fb8f-7ff7-4823-9c46-dbbc0dc47453" providerId="ADAL" clId="{D16B89D3-8BA8-4A70-AE12-51DA2A171821}" dt="2025-11-09T19:37:20.741" v="302"/>
          <ac:inkMkLst>
            <pc:docMk/>
            <pc:sldMk cId="8644822" sldId="290"/>
            <ac:inkMk id="475" creationId="{62C647BE-3CDA-52B0-E7A2-F53D350CB267}"/>
          </ac:inkMkLst>
        </pc:inkChg>
        <pc:inkChg chg="add reco">
          <ac:chgData name="Fuentes-Cabrera, Miguel" userId="1bb9fb8f-7ff7-4823-9c46-dbbc0dc47453" providerId="ADAL" clId="{D16B89D3-8BA8-4A70-AE12-51DA2A171821}" dt="2025-11-09T19:37:20.741" v="302"/>
          <ac:inkMkLst>
            <pc:docMk/>
            <pc:sldMk cId="8644822" sldId="290"/>
            <ac:inkMk id="476" creationId="{E3094612-6A66-9485-519A-B443FB9792CE}"/>
          </ac:inkMkLst>
        </pc:inkChg>
        <pc:inkChg chg="add del">
          <ac:chgData name="Fuentes-Cabrera, Miguel" userId="1bb9fb8f-7ff7-4823-9c46-dbbc0dc47453" providerId="ADAL" clId="{D16B89D3-8BA8-4A70-AE12-51DA2A171821}" dt="2025-11-09T19:37:27.094" v="312"/>
          <ac:inkMkLst>
            <pc:docMk/>
            <pc:sldMk cId="8644822" sldId="290"/>
            <ac:inkMk id="477" creationId="{D5F5F8EF-5A12-7793-8EE3-86EAD2D3492D}"/>
          </ac:inkMkLst>
        </pc:inkChg>
        <pc:inkChg chg="add del">
          <ac:chgData name="Fuentes-Cabrera, Miguel" userId="1bb9fb8f-7ff7-4823-9c46-dbbc0dc47453" providerId="ADAL" clId="{D16B89D3-8BA8-4A70-AE12-51DA2A171821}" dt="2025-11-09T19:37:27.094" v="312"/>
          <ac:inkMkLst>
            <pc:docMk/>
            <pc:sldMk cId="8644822" sldId="290"/>
            <ac:inkMk id="478" creationId="{0D968EB7-5680-5602-E39A-4DD1446C6121}"/>
          </ac:inkMkLst>
        </pc:inkChg>
        <pc:inkChg chg="add del">
          <ac:chgData name="Fuentes-Cabrera, Miguel" userId="1bb9fb8f-7ff7-4823-9c46-dbbc0dc47453" providerId="ADAL" clId="{D16B89D3-8BA8-4A70-AE12-51DA2A171821}" dt="2025-11-09T19:37:27.094" v="312"/>
          <ac:inkMkLst>
            <pc:docMk/>
            <pc:sldMk cId="8644822" sldId="290"/>
            <ac:inkMk id="479" creationId="{641C5BB6-AC47-8327-A5D1-A16837E765D3}"/>
          </ac:inkMkLst>
        </pc:inkChg>
        <pc:inkChg chg="del">
          <ac:chgData name="Fuentes-Cabrera, Miguel" userId="1bb9fb8f-7ff7-4823-9c46-dbbc0dc47453" providerId="ADAL" clId="{D16B89D3-8BA8-4A70-AE12-51DA2A171821}" dt="2025-11-09T19:35:23.306" v="177"/>
          <ac:inkMkLst>
            <pc:docMk/>
            <pc:sldMk cId="8644822" sldId="290"/>
            <ac:inkMk id="480" creationId="{DA4ACD1F-C0A9-DDDD-0680-ACDA879BFFD9}"/>
          </ac:inkMkLst>
        </pc:inkChg>
        <pc:inkChg chg="add del">
          <ac:chgData name="Fuentes-Cabrera, Miguel" userId="1bb9fb8f-7ff7-4823-9c46-dbbc0dc47453" providerId="ADAL" clId="{D16B89D3-8BA8-4A70-AE12-51DA2A171821}" dt="2025-11-09T19:37:27.094" v="312"/>
          <ac:inkMkLst>
            <pc:docMk/>
            <pc:sldMk cId="8644822" sldId="290"/>
            <ac:inkMk id="481" creationId="{C21677AC-2395-34C1-018D-5988D12F2439}"/>
          </ac:inkMkLst>
        </pc:inkChg>
        <pc:inkChg chg="add del">
          <ac:chgData name="Fuentes-Cabrera, Miguel" userId="1bb9fb8f-7ff7-4823-9c46-dbbc0dc47453" providerId="ADAL" clId="{D16B89D3-8BA8-4A70-AE12-51DA2A171821}" dt="2025-11-09T19:37:27.094" v="312"/>
          <ac:inkMkLst>
            <pc:docMk/>
            <pc:sldMk cId="8644822" sldId="290"/>
            <ac:inkMk id="482" creationId="{0DBC6000-54A3-BD48-4189-4952A86784F1}"/>
          </ac:inkMkLst>
        </pc:inkChg>
        <pc:inkChg chg="add del">
          <ac:chgData name="Fuentes-Cabrera, Miguel" userId="1bb9fb8f-7ff7-4823-9c46-dbbc0dc47453" providerId="ADAL" clId="{D16B89D3-8BA8-4A70-AE12-51DA2A171821}" dt="2025-11-09T19:37:27.094" v="312"/>
          <ac:inkMkLst>
            <pc:docMk/>
            <pc:sldMk cId="8644822" sldId="290"/>
            <ac:inkMk id="483" creationId="{6AAD56EB-145E-4E3E-B9C9-62877EAB2AE0}"/>
          </ac:inkMkLst>
        </pc:inkChg>
        <pc:inkChg chg="add del">
          <ac:chgData name="Fuentes-Cabrera, Miguel" userId="1bb9fb8f-7ff7-4823-9c46-dbbc0dc47453" providerId="ADAL" clId="{D16B89D3-8BA8-4A70-AE12-51DA2A171821}" dt="2025-11-09T19:37:27.094" v="312"/>
          <ac:inkMkLst>
            <pc:docMk/>
            <pc:sldMk cId="8644822" sldId="290"/>
            <ac:inkMk id="484" creationId="{E47D8214-B560-B0A2-497B-EF4991320282}"/>
          </ac:inkMkLst>
        </pc:inkChg>
        <pc:inkChg chg="add del">
          <ac:chgData name="Fuentes-Cabrera, Miguel" userId="1bb9fb8f-7ff7-4823-9c46-dbbc0dc47453" providerId="ADAL" clId="{D16B89D3-8BA8-4A70-AE12-51DA2A171821}" dt="2025-11-09T19:37:27.094" v="312"/>
          <ac:inkMkLst>
            <pc:docMk/>
            <pc:sldMk cId="8644822" sldId="290"/>
            <ac:inkMk id="485" creationId="{D3A39D81-1813-9C55-22CF-59193B820597}"/>
          </ac:inkMkLst>
        </pc:inkChg>
        <pc:inkChg chg="add del reco">
          <ac:chgData name="Fuentes-Cabrera, Miguel" userId="1bb9fb8f-7ff7-4823-9c46-dbbc0dc47453" providerId="ADAL" clId="{D16B89D3-8BA8-4A70-AE12-51DA2A171821}" dt="2025-11-09T19:37:27.094" v="312"/>
          <ac:inkMkLst>
            <pc:docMk/>
            <pc:sldMk cId="8644822" sldId="290"/>
            <ac:inkMk id="486" creationId="{1BAE573A-13B7-E24D-0A4C-0149F829E33E}"/>
          </ac:inkMkLst>
        </pc:inkChg>
        <pc:inkChg chg="add del reco">
          <ac:chgData name="Fuentes-Cabrera, Miguel" userId="1bb9fb8f-7ff7-4823-9c46-dbbc0dc47453" providerId="ADAL" clId="{D16B89D3-8BA8-4A70-AE12-51DA2A171821}" dt="2025-11-09T19:37:27.094" v="312"/>
          <ac:inkMkLst>
            <pc:docMk/>
            <pc:sldMk cId="8644822" sldId="290"/>
            <ac:inkMk id="487" creationId="{D2040DAB-470D-CC55-9788-114E1DE31232}"/>
          </ac:inkMkLst>
        </pc:inkChg>
        <pc:inkChg chg="add del">
          <ac:chgData name="Fuentes-Cabrera, Miguel" userId="1bb9fb8f-7ff7-4823-9c46-dbbc0dc47453" providerId="ADAL" clId="{D16B89D3-8BA8-4A70-AE12-51DA2A171821}" dt="2025-11-09T19:37:29.628" v="316"/>
          <ac:inkMkLst>
            <pc:docMk/>
            <pc:sldMk cId="8644822" sldId="290"/>
            <ac:inkMk id="488" creationId="{4B301DA2-B254-7A01-F44D-2BD795DB13A9}"/>
          </ac:inkMkLst>
        </pc:inkChg>
        <pc:inkChg chg="add del">
          <ac:chgData name="Fuentes-Cabrera, Miguel" userId="1bb9fb8f-7ff7-4823-9c46-dbbc0dc47453" providerId="ADAL" clId="{D16B89D3-8BA8-4A70-AE12-51DA2A171821}" dt="2025-11-09T19:37:29.628" v="316"/>
          <ac:inkMkLst>
            <pc:docMk/>
            <pc:sldMk cId="8644822" sldId="290"/>
            <ac:inkMk id="489" creationId="{26722634-111E-B476-2912-E5BBFD5C3438}"/>
          </ac:inkMkLst>
        </pc:inkChg>
        <pc:inkChg chg="add del">
          <ac:chgData name="Fuentes-Cabrera, Miguel" userId="1bb9fb8f-7ff7-4823-9c46-dbbc0dc47453" providerId="ADAL" clId="{D16B89D3-8BA8-4A70-AE12-51DA2A171821}" dt="2025-11-09T19:37:29.628" v="316"/>
          <ac:inkMkLst>
            <pc:docMk/>
            <pc:sldMk cId="8644822" sldId="290"/>
            <ac:inkMk id="490" creationId="{86FC5212-ECFC-5DEA-B112-C2161562FCD7}"/>
          </ac:inkMkLst>
        </pc:inkChg>
        <pc:inkChg chg="add reco">
          <ac:chgData name="Fuentes-Cabrera, Miguel" userId="1bb9fb8f-7ff7-4823-9c46-dbbc0dc47453" providerId="ADAL" clId="{D16B89D3-8BA8-4A70-AE12-51DA2A171821}" dt="2025-11-09T19:37:29.628" v="316"/>
          <ac:inkMkLst>
            <pc:docMk/>
            <pc:sldMk cId="8644822" sldId="290"/>
            <ac:inkMk id="491" creationId="{D1647455-54EA-D50D-B29E-7105FF6F8161}"/>
          </ac:inkMkLst>
        </pc:inkChg>
        <pc:inkChg chg="add del">
          <ac:chgData name="Fuentes-Cabrera, Miguel" userId="1bb9fb8f-7ff7-4823-9c46-dbbc0dc47453" providerId="ADAL" clId="{D16B89D3-8BA8-4A70-AE12-51DA2A171821}" dt="2025-11-09T19:37:31.003" v="319"/>
          <ac:inkMkLst>
            <pc:docMk/>
            <pc:sldMk cId="8644822" sldId="290"/>
            <ac:inkMk id="492" creationId="{2DF32E3D-4458-0706-3F07-E98E5F9E89FC}"/>
          </ac:inkMkLst>
        </pc:inkChg>
        <pc:inkChg chg="del">
          <ac:chgData name="Fuentes-Cabrera, Miguel" userId="1bb9fb8f-7ff7-4823-9c46-dbbc0dc47453" providerId="ADAL" clId="{D16B89D3-8BA8-4A70-AE12-51DA2A171821}" dt="2025-11-09T19:35:23.311" v="180"/>
          <ac:inkMkLst>
            <pc:docMk/>
            <pc:sldMk cId="8644822" sldId="290"/>
            <ac:inkMk id="493" creationId="{E998BEB5-C99F-925E-2915-7B900B8C7695}"/>
          </ac:inkMkLst>
        </pc:inkChg>
        <pc:inkChg chg="add del">
          <ac:chgData name="Fuentes-Cabrera, Miguel" userId="1bb9fb8f-7ff7-4823-9c46-dbbc0dc47453" providerId="ADAL" clId="{D16B89D3-8BA8-4A70-AE12-51DA2A171821}" dt="2025-11-09T19:37:31.003" v="319"/>
          <ac:inkMkLst>
            <pc:docMk/>
            <pc:sldMk cId="8644822" sldId="290"/>
            <ac:inkMk id="494" creationId="{93F2F6EF-1BA3-3FE3-2F41-9A033178B488}"/>
          </ac:inkMkLst>
        </pc:inkChg>
        <pc:inkChg chg="add reco">
          <ac:chgData name="Fuentes-Cabrera, Miguel" userId="1bb9fb8f-7ff7-4823-9c46-dbbc0dc47453" providerId="ADAL" clId="{D16B89D3-8BA8-4A70-AE12-51DA2A171821}" dt="2025-11-09T19:37:31.003" v="319"/>
          <ac:inkMkLst>
            <pc:docMk/>
            <pc:sldMk cId="8644822" sldId="290"/>
            <ac:inkMk id="495" creationId="{8D15E5B4-E6ED-A593-4A15-8FD266AE929C}"/>
          </ac:inkMkLst>
        </pc:inkChg>
        <pc:inkChg chg="add del">
          <ac:chgData name="Fuentes-Cabrera, Miguel" userId="1bb9fb8f-7ff7-4823-9c46-dbbc0dc47453" providerId="ADAL" clId="{D16B89D3-8BA8-4A70-AE12-51DA2A171821}" dt="2025-11-09T19:37:34.772" v="324"/>
          <ac:inkMkLst>
            <pc:docMk/>
            <pc:sldMk cId="8644822" sldId="290"/>
            <ac:inkMk id="496" creationId="{BA6EF76A-1EF6-E910-212E-E177ACD1E817}"/>
          </ac:inkMkLst>
        </pc:inkChg>
        <pc:inkChg chg="add del">
          <ac:chgData name="Fuentes-Cabrera, Miguel" userId="1bb9fb8f-7ff7-4823-9c46-dbbc0dc47453" providerId="ADAL" clId="{D16B89D3-8BA8-4A70-AE12-51DA2A171821}" dt="2025-11-09T19:37:34.772" v="324"/>
          <ac:inkMkLst>
            <pc:docMk/>
            <pc:sldMk cId="8644822" sldId="290"/>
            <ac:inkMk id="497" creationId="{DC26FA7D-04E9-7A43-A529-514C5A0B74B4}"/>
          </ac:inkMkLst>
        </pc:inkChg>
        <pc:inkChg chg="add del">
          <ac:chgData name="Fuentes-Cabrera, Miguel" userId="1bb9fb8f-7ff7-4823-9c46-dbbc0dc47453" providerId="ADAL" clId="{D16B89D3-8BA8-4A70-AE12-51DA2A171821}" dt="2025-11-09T19:37:34.772" v="324"/>
          <ac:inkMkLst>
            <pc:docMk/>
            <pc:sldMk cId="8644822" sldId="290"/>
            <ac:inkMk id="498" creationId="{CB6E81A5-8DDC-429E-A4EA-BE88323BA55F}"/>
          </ac:inkMkLst>
        </pc:inkChg>
        <pc:inkChg chg="add del">
          <ac:chgData name="Fuentes-Cabrera, Miguel" userId="1bb9fb8f-7ff7-4823-9c46-dbbc0dc47453" providerId="ADAL" clId="{D16B89D3-8BA8-4A70-AE12-51DA2A171821}" dt="2025-11-09T19:37:34.772" v="324"/>
          <ac:inkMkLst>
            <pc:docMk/>
            <pc:sldMk cId="8644822" sldId="290"/>
            <ac:inkMk id="499" creationId="{FD4399DA-E157-9CC6-07BE-193B62D9D9EF}"/>
          </ac:inkMkLst>
        </pc:inkChg>
        <pc:inkChg chg="add reco">
          <ac:chgData name="Fuentes-Cabrera, Miguel" userId="1bb9fb8f-7ff7-4823-9c46-dbbc0dc47453" providerId="ADAL" clId="{D16B89D3-8BA8-4A70-AE12-51DA2A171821}" dt="2025-11-09T19:37:34.772" v="324"/>
          <ac:inkMkLst>
            <pc:docMk/>
            <pc:sldMk cId="8644822" sldId="290"/>
            <ac:inkMk id="500" creationId="{E26D68C0-A316-F299-80AA-33798BE5F39F}"/>
          </ac:inkMkLst>
        </pc:inkChg>
        <pc:inkChg chg="add">
          <ac:chgData name="Fuentes-Cabrera, Miguel" userId="1bb9fb8f-7ff7-4823-9c46-dbbc0dc47453" providerId="ADAL" clId="{D16B89D3-8BA8-4A70-AE12-51DA2A171821}" dt="2025-11-09T19:37:35.882" v="325"/>
          <ac:inkMkLst>
            <pc:docMk/>
            <pc:sldMk cId="8644822" sldId="290"/>
            <ac:inkMk id="501" creationId="{9AC5BBC6-AFB5-2E01-5BB5-10F3AAFF019F}"/>
          </ac:inkMkLst>
        </pc:inkChg>
        <pc:inkChg chg="add">
          <ac:chgData name="Fuentes-Cabrera, Miguel" userId="1bb9fb8f-7ff7-4823-9c46-dbbc0dc47453" providerId="ADAL" clId="{D16B89D3-8BA8-4A70-AE12-51DA2A171821}" dt="2025-11-09T19:37:36.026" v="326"/>
          <ac:inkMkLst>
            <pc:docMk/>
            <pc:sldMk cId="8644822" sldId="290"/>
            <ac:inkMk id="502" creationId="{31B0BCBF-0425-0A05-04B8-39A9E2EC355F}"/>
          </ac:inkMkLst>
        </pc:inkChg>
        <pc:inkChg chg="add">
          <ac:chgData name="Fuentes-Cabrera, Miguel" userId="1bb9fb8f-7ff7-4823-9c46-dbbc0dc47453" providerId="ADAL" clId="{D16B89D3-8BA8-4A70-AE12-51DA2A171821}" dt="2025-11-09T19:37:45.565" v="327"/>
          <ac:inkMkLst>
            <pc:docMk/>
            <pc:sldMk cId="8644822" sldId="290"/>
            <ac:inkMk id="503" creationId="{C1F9584E-ED9E-F6AD-1427-F5C155E16AC5}"/>
          </ac:inkMkLst>
        </pc:inkChg>
        <pc:inkChg chg="add">
          <ac:chgData name="Fuentes-Cabrera, Miguel" userId="1bb9fb8f-7ff7-4823-9c46-dbbc0dc47453" providerId="ADAL" clId="{D16B89D3-8BA8-4A70-AE12-51DA2A171821}" dt="2025-11-09T19:37:46.515" v="328"/>
          <ac:inkMkLst>
            <pc:docMk/>
            <pc:sldMk cId="8644822" sldId="290"/>
            <ac:inkMk id="504" creationId="{4326709A-753B-ECE1-7D0A-2195391D39EF}"/>
          </ac:inkMkLst>
        </pc:inkChg>
        <pc:inkChg chg="add del">
          <ac:chgData name="Fuentes-Cabrera, Miguel" userId="1bb9fb8f-7ff7-4823-9c46-dbbc0dc47453" providerId="ADAL" clId="{D16B89D3-8BA8-4A70-AE12-51DA2A171821}" dt="2025-11-09T19:37:50.229" v="339"/>
          <ac:inkMkLst>
            <pc:docMk/>
            <pc:sldMk cId="8644822" sldId="290"/>
            <ac:inkMk id="505" creationId="{E6B11A08-6D4A-6995-D340-BA5287DFD7BC}"/>
          </ac:inkMkLst>
        </pc:inkChg>
        <pc:inkChg chg="add del">
          <ac:chgData name="Fuentes-Cabrera, Miguel" userId="1bb9fb8f-7ff7-4823-9c46-dbbc0dc47453" providerId="ADAL" clId="{D16B89D3-8BA8-4A70-AE12-51DA2A171821}" dt="2025-11-09T19:37:50.229" v="339"/>
          <ac:inkMkLst>
            <pc:docMk/>
            <pc:sldMk cId="8644822" sldId="290"/>
            <ac:inkMk id="506" creationId="{FDB35089-F7F5-63CD-28C5-C6631CE952F2}"/>
          </ac:inkMkLst>
        </pc:inkChg>
        <pc:inkChg chg="add del">
          <ac:chgData name="Fuentes-Cabrera, Miguel" userId="1bb9fb8f-7ff7-4823-9c46-dbbc0dc47453" providerId="ADAL" clId="{D16B89D3-8BA8-4A70-AE12-51DA2A171821}" dt="2025-11-09T19:37:50.229" v="339"/>
          <ac:inkMkLst>
            <pc:docMk/>
            <pc:sldMk cId="8644822" sldId="290"/>
            <ac:inkMk id="507" creationId="{FCC3AD7D-D2FC-54E9-E6D3-4D23C8C841D8}"/>
          </ac:inkMkLst>
        </pc:inkChg>
        <pc:inkChg chg="add del">
          <ac:chgData name="Fuentes-Cabrera, Miguel" userId="1bb9fb8f-7ff7-4823-9c46-dbbc0dc47453" providerId="ADAL" clId="{D16B89D3-8BA8-4A70-AE12-51DA2A171821}" dt="2025-11-09T19:37:50.229" v="339"/>
          <ac:inkMkLst>
            <pc:docMk/>
            <pc:sldMk cId="8644822" sldId="290"/>
            <ac:inkMk id="508" creationId="{77BFC25A-C670-1A88-A74A-055802E4FED4}"/>
          </ac:inkMkLst>
        </pc:inkChg>
        <pc:inkChg chg="add">
          <ac:chgData name="Fuentes-Cabrera, Miguel" userId="1bb9fb8f-7ff7-4823-9c46-dbbc0dc47453" providerId="ADAL" clId="{D16B89D3-8BA8-4A70-AE12-51DA2A171821}" dt="2025-11-09T19:37:48.431" v="333"/>
          <ac:inkMkLst>
            <pc:docMk/>
            <pc:sldMk cId="8644822" sldId="290"/>
            <ac:inkMk id="509" creationId="{A38BF3D6-FC18-9B96-BEFE-4DDA34FF1333}"/>
          </ac:inkMkLst>
        </pc:inkChg>
        <pc:inkChg chg="add del">
          <ac:chgData name="Fuentes-Cabrera, Miguel" userId="1bb9fb8f-7ff7-4823-9c46-dbbc0dc47453" providerId="ADAL" clId="{D16B89D3-8BA8-4A70-AE12-51DA2A171821}" dt="2025-11-09T19:37:50.229" v="339"/>
          <ac:inkMkLst>
            <pc:docMk/>
            <pc:sldMk cId="8644822" sldId="290"/>
            <ac:inkMk id="510" creationId="{F33E5415-456D-67AF-39D4-F1364404809F}"/>
          </ac:inkMkLst>
        </pc:inkChg>
        <pc:inkChg chg="add del">
          <ac:chgData name="Fuentes-Cabrera, Miguel" userId="1bb9fb8f-7ff7-4823-9c46-dbbc0dc47453" providerId="ADAL" clId="{D16B89D3-8BA8-4A70-AE12-51DA2A171821}" dt="2025-11-09T19:37:50.229" v="339"/>
          <ac:inkMkLst>
            <pc:docMk/>
            <pc:sldMk cId="8644822" sldId="290"/>
            <ac:inkMk id="511" creationId="{F51BA05A-8D56-81CF-48CC-8120FF60D700}"/>
          </ac:inkMkLst>
        </pc:inkChg>
        <pc:inkChg chg="add del">
          <ac:chgData name="Fuentes-Cabrera, Miguel" userId="1bb9fb8f-7ff7-4823-9c46-dbbc0dc47453" providerId="ADAL" clId="{D16B89D3-8BA8-4A70-AE12-51DA2A171821}" dt="2025-11-09T19:38:20.833" v="395"/>
          <ac:inkMkLst>
            <pc:docMk/>
            <pc:sldMk cId="8644822" sldId="290"/>
            <ac:inkMk id="512" creationId="{C1185822-3402-F3C7-6860-258C5823CA50}"/>
          </ac:inkMkLst>
        </pc:inkChg>
        <pc:inkChg chg="add del">
          <ac:chgData name="Fuentes-Cabrera, Miguel" userId="1bb9fb8f-7ff7-4823-9c46-dbbc0dc47453" providerId="ADAL" clId="{D16B89D3-8BA8-4A70-AE12-51DA2A171821}" dt="2025-11-09T19:38:20.833" v="395"/>
          <ac:inkMkLst>
            <pc:docMk/>
            <pc:sldMk cId="8644822" sldId="290"/>
            <ac:inkMk id="513" creationId="{95CB6A57-0541-B882-75DC-52EBCD699F4C}"/>
          </ac:inkMkLst>
        </pc:inkChg>
        <pc:inkChg chg="del">
          <ac:chgData name="Fuentes-Cabrera, Miguel" userId="1bb9fb8f-7ff7-4823-9c46-dbbc0dc47453" providerId="ADAL" clId="{D16B89D3-8BA8-4A70-AE12-51DA2A171821}" dt="2025-11-09T19:35:23.300" v="174"/>
          <ac:inkMkLst>
            <pc:docMk/>
            <pc:sldMk cId="8644822" sldId="290"/>
            <ac:inkMk id="514" creationId="{B69B42C8-AD0F-C8BC-4600-8F9F9193C5D8}"/>
          </ac:inkMkLst>
        </pc:inkChg>
        <pc:inkChg chg="add reco">
          <ac:chgData name="Fuentes-Cabrera, Miguel" userId="1bb9fb8f-7ff7-4823-9c46-dbbc0dc47453" providerId="ADAL" clId="{D16B89D3-8BA8-4A70-AE12-51DA2A171821}" dt="2025-11-09T19:38:20.833" v="395"/>
          <ac:inkMkLst>
            <pc:docMk/>
            <pc:sldMk cId="8644822" sldId="290"/>
            <ac:inkMk id="515" creationId="{BEBDD5D4-579D-0C51-7CC1-449BD3CC3E46}"/>
          </ac:inkMkLst>
        </pc:inkChg>
        <pc:inkChg chg="add del">
          <ac:chgData name="Fuentes-Cabrera, Miguel" userId="1bb9fb8f-7ff7-4823-9c46-dbbc0dc47453" providerId="ADAL" clId="{D16B89D3-8BA8-4A70-AE12-51DA2A171821}" dt="2025-11-09T19:38:24.030" v="404"/>
          <ac:inkMkLst>
            <pc:docMk/>
            <pc:sldMk cId="8644822" sldId="290"/>
            <ac:inkMk id="516" creationId="{907143A2-0473-1714-70E8-347C787442EA}"/>
          </ac:inkMkLst>
        </pc:inkChg>
        <pc:inkChg chg="del">
          <ac:chgData name="Fuentes-Cabrera, Miguel" userId="1bb9fb8f-7ff7-4823-9c46-dbbc0dc47453" providerId="ADAL" clId="{D16B89D3-8BA8-4A70-AE12-51DA2A171821}" dt="2025-11-09T19:35:23.307" v="178"/>
          <ac:inkMkLst>
            <pc:docMk/>
            <pc:sldMk cId="8644822" sldId="290"/>
            <ac:inkMk id="517" creationId="{BA9536C4-DE6E-4A28-8693-980E1E6AA1DE}"/>
          </ac:inkMkLst>
        </pc:inkChg>
        <pc:inkChg chg="add del">
          <ac:chgData name="Fuentes-Cabrera, Miguel" userId="1bb9fb8f-7ff7-4823-9c46-dbbc0dc47453" providerId="ADAL" clId="{D16B89D3-8BA8-4A70-AE12-51DA2A171821}" dt="2025-11-09T19:38:24.030" v="404"/>
          <ac:inkMkLst>
            <pc:docMk/>
            <pc:sldMk cId="8644822" sldId="290"/>
            <ac:inkMk id="518" creationId="{11E558D4-2A20-8D80-B70D-79571FCC6D9A}"/>
          </ac:inkMkLst>
        </pc:inkChg>
        <pc:inkChg chg="add del">
          <ac:chgData name="Fuentes-Cabrera, Miguel" userId="1bb9fb8f-7ff7-4823-9c46-dbbc0dc47453" providerId="ADAL" clId="{D16B89D3-8BA8-4A70-AE12-51DA2A171821}" dt="2025-11-09T19:38:24.030" v="404"/>
          <ac:inkMkLst>
            <pc:docMk/>
            <pc:sldMk cId="8644822" sldId="290"/>
            <ac:inkMk id="519" creationId="{0A5FD1E0-DB50-CEFB-6276-01A1B34FC135}"/>
          </ac:inkMkLst>
        </pc:inkChg>
        <pc:inkChg chg="add del">
          <ac:chgData name="Fuentes-Cabrera, Miguel" userId="1bb9fb8f-7ff7-4823-9c46-dbbc0dc47453" providerId="ADAL" clId="{D16B89D3-8BA8-4A70-AE12-51DA2A171821}" dt="2025-11-09T19:38:24.030" v="404"/>
          <ac:inkMkLst>
            <pc:docMk/>
            <pc:sldMk cId="8644822" sldId="290"/>
            <ac:inkMk id="520" creationId="{AE96DCDB-4300-5C37-5DDD-8B9759BC76DF}"/>
          </ac:inkMkLst>
        </pc:inkChg>
        <pc:inkChg chg="add del">
          <ac:chgData name="Fuentes-Cabrera, Miguel" userId="1bb9fb8f-7ff7-4823-9c46-dbbc0dc47453" providerId="ADAL" clId="{D16B89D3-8BA8-4A70-AE12-51DA2A171821}" dt="2025-11-09T19:38:24.030" v="404"/>
          <ac:inkMkLst>
            <pc:docMk/>
            <pc:sldMk cId="8644822" sldId="290"/>
            <ac:inkMk id="521" creationId="{F87F5260-FCE9-FE21-DC77-BEF8779E96EC}"/>
          </ac:inkMkLst>
        </pc:inkChg>
        <pc:inkChg chg="add del">
          <ac:chgData name="Fuentes-Cabrera, Miguel" userId="1bb9fb8f-7ff7-4823-9c46-dbbc0dc47453" providerId="ADAL" clId="{D16B89D3-8BA8-4A70-AE12-51DA2A171821}" dt="2025-11-09T19:38:24.030" v="404"/>
          <ac:inkMkLst>
            <pc:docMk/>
            <pc:sldMk cId="8644822" sldId="290"/>
            <ac:inkMk id="522" creationId="{4749E103-1F0D-DD6C-683C-EEE9F9B0CF6C}"/>
          </ac:inkMkLst>
        </pc:inkChg>
        <pc:inkChg chg="add del">
          <ac:chgData name="Fuentes-Cabrera, Miguel" userId="1bb9fb8f-7ff7-4823-9c46-dbbc0dc47453" providerId="ADAL" clId="{D16B89D3-8BA8-4A70-AE12-51DA2A171821}" dt="2025-11-09T19:38:24.030" v="404"/>
          <ac:inkMkLst>
            <pc:docMk/>
            <pc:sldMk cId="8644822" sldId="290"/>
            <ac:inkMk id="523" creationId="{7B53B303-BC26-AFA9-0232-767CFF5557C8}"/>
          </ac:inkMkLst>
        </pc:inkChg>
        <pc:inkChg chg="del">
          <ac:chgData name="Fuentes-Cabrera, Miguel" userId="1bb9fb8f-7ff7-4823-9c46-dbbc0dc47453" providerId="ADAL" clId="{D16B89D3-8BA8-4A70-AE12-51DA2A171821}" dt="2025-11-09T19:35:23.319" v="186"/>
          <ac:inkMkLst>
            <pc:docMk/>
            <pc:sldMk cId="8644822" sldId="290"/>
            <ac:inkMk id="524" creationId="{7C66BDCF-C1D2-33BF-9C5B-8F4B0F56D824}"/>
          </ac:inkMkLst>
        </pc:inkChg>
        <pc:inkChg chg="add del">
          <ac:chgData name="Fuentes-Cabrera, Miguel" userId="1bb9fb8f-7ff7-4823-9c46-dbbc0dc47453" providerId="ADAL" clId="{D16B89D3-8BA8-4A70-AE12-51DA2A171821}" dt="2025-11-09T19:38:24.030" v="404"/>
          <ac:inkMkLst>
            <pc:docMk/>
            <pc:sldMk cId="8644822" sldId="290"/>
            <ac:inkMk id="525" creationId="{27CBAF15-9EA4-0858-F9BE-3664BB7CEE76}"/>
          </ac:inkMkLst>
        </pc:inkChg>
        <pc:inkChg chg="add reco">
          <ac:chgData name="Fuentes-Cabrera, Miguel" userId="1bb9fb8f-7ff7-4823-9c46-dbbc0dc47453" providerId="ADAL" clId="{D16B89D3-8BA8-4A70-AE12-51DA2A171821}" dt="2025-11-09T19:38:24.030" v="404"/>
          <ac:inkMkLst>
            <pc:docMk/>
            <pc:sldMk cId="8644822" sldId="290"/>
            <ac:inkMk id="526" creationId="{A8B18E49-A439-0ED2-F944-B9E6E2F47CFA}"/>
          </ac:inkMkLst>
        </pc:inkChg>
        <pc:inkChg chg="add reco">
          <ac:chgData name="Fuentes-Cabrera, Miguel" userId="1bb9fb8f-7ff7-4823-9c46-dbbc0dc47453" providerId="ADAL" clId="{D16B89D3-8BA8-4A70-AE12-51DA2A171821}" dt="2025-11-09T19:38:24.030" v="404"/>
          <ac:inkMkLst>
            <pc:docMk/>
            <pc:sldMk cId="8644822" sldId="290"/>
            <ac:inkMk id="527" creationId="{7CE3F3BE-93B3-C6D6-C39B-4BE6CC4D17F0}"/>
          </ac:inkMkLst>
        </pc:inkChg>
        <pc:inkChg chg="add del">
          <ac:chgData name="Fuentes-Cabrera, Miguel" userId="1bb9fb8f-7ff7-4823-9c46-dbbc0dc47453" providerId="ADAL" clId="{D16B89D3-8BA8-4A70-AE12-51DA2A171821}" dt="2025-11-09T19:38:29.256" v="410"/>
          <ac:inkMkLst>
            <pc:docMk/>
            <pc:sldMk cId="8644822" sldId="290"/>
            <ac:inkMk id="528" creationId="{1019FF26-5455-772C-6196-EE768FA35B89}"/>
          </ac:inkMkLst>
        </pc:inkChg>
        <pc:inkChg chg="add del">
          <ac:chgData name="Fuentes-Cabrera, Miguel" userId="1bb9fb8f-7ff7-4823-9c46-dbbc0dc47453" providerId="ADAL" clId="{D16B89D3-8BA8-4A70-AE12-51DA2A171821}" dt="2025-11-09T19:38:29.256" v="410"/>
          <ac:inkMkLst>
            <pc:docMk/>
            <pc:sldMk cId="8644822" sldId="290"/>
            <ac:inkMk id="529" creationId="{BED2B245-8A87-3D1C-473B-11D8BC7E8D21}"/>
          </ac:inkMkLst>
        </pc:inkChg>
        <pc:inkChg chg="add del">
          <ac:chgData name="Fuentes-Cabrera, Miguel" userId="1bb9fb8f-7ff7-4823-9c46-dbbc0dc47453" providerId="ADAL" clId="{D16B89D3-8BA8-4A70-AE12-51DA2A171821}" dt="2025-11-09T19:38:29.256" v="410"/>
          <ac:inkMkLst>
            <pc:docMk/>
            <pc:sldMk cId="8644822" sldId="290"/>
            <ac:inkMk id="530" creationId="{AAACA991-0D0B-3A89-2C11-61BA46420949}"/>
          </ac:inkMkLst>
        </pc:inkChg>
        <pc:inkChg chg="add del">
          <ac:chgData name="Fuentes-Cabrera, Miguel" userId="1bb9fb8f-7ff7-4823-9c46-dbbc0dc47453" providerId="ADAL" clId="{D16B89D3-8BA8-4A70-AE12-51DA2A171821}" dt="2025-11-09T19:38:29.256" v="410"/>
          <ac:inkMkLst>
            <pc:docMk/>
            <pc:sldMk cId="8644822" sldId="290"/>
            <ac:inkMk id="531" creationId="{1306D3B3-2963-5019-8E6F-62BCE5ED23EC}"/>
          </ac:inkMkLst>
        </pc:inkChg>
        <pc:inkChg chg="add del">
          <ac:chgData name="Fuentes-Cabrera, Miguel" userId="1bb9fb8f-7ff7-4823-9c46-dbbc0dc47453" providerId="ADAL" clId="{D16B89D3-8BA8-4A70-AE12-51DA2A171821}" dt="2025-11-09T19:38:29.256" v="410"/>
          <ac:inkMkLst>
            <pc:docMk/>
            <pc:sldMk cId="8644822" sldId="290"/>
            <ac:inkMk id="532" creationId="{D6217809-DE40-B1CF-3F9E-021E2C4C3C78}"/>
          </ac:inkMkLst>
        </pc:inkChg>
        <pc:inkChg chg="add reco">
          <ac:chgData name="Fuentes-Cabrera, Miguel" userId="1bb9fb8f-7ff7-4823-9c46-dbbc0dc47453" providerId="ADAL" clId="{D16B89D3-8BA8-4A70-AE12-51DA2A171821}" dt="2025-11-09T19:38:29.256" v="410"/>
          <ac:inkMkLst>
            <pc:docMk/>
            <pc:sldMk cId="8644822" sldId="290"/>
            <ac:inkMk id="533" creationId="{5BF4B6A3-6ACA-7BFB-7B25-5A313DE33483}"/>
          </ac:inkMkLst>
        </pc:inkChg>
        <pc:inkChg chg="add del">
          <ac:chgData name="Fuentes-Cabrera, Miguel" userId="1bb9fb8f-7ff7-4823-9c46-dbbc0dc47453" providerId="ADAL" clId="{D16B89D3-8BA8-4A70-AE12-51DA2A171821}" dt="2025-11-09T19:38:31.765" v="413"/>
          <ac:inkMkLst>
            <pc:docMk/>
            <pc:sldMk cId="8644822" sldId="290"/>
            <ac:inkMk id="534" creationId="{7F26AB69-C721-E4E3-60AB-9A10F42CF889}"/>
          </ac:inkMkLst>
        </pc:inkChg>
        <pc:inkChg chg="add del">
          <ac:chgData name="Fuentes-Cabrera, Miguel" userId="1bb9fb8f-7ff7-4823-9c46-dbbc0dc47453" providerId="ADAL" clId="{D16B89D3-8BA8-4A70-AE12-51DA2A171821}" dt="2025-11-09T19:38:31.765" v="413"/>
          <ac:inkMkLst>
            <pc:docMk/>
            <pc:sldMk cId="8644822" sldId="290"/>
            <ac:inkMk id="535" creationId="{AD2FC554-5176-E418-67CF-D9629AA242AD}"/>
          </ac:inkMkLst>
        </pc:inkChg>
        <pc:inkChg chg="add reco">
          <ac:chgData name="Fuentes-Cabrera, Miguel" userId="1bb9fb8f-7ff7-4823-9c46-dbbc0dc47453" providerId="ADAL" clId="{D16B89D3-8BA8-4A70-AE12-51DA2A171821}" dt="2025-11-09T19:38:31.765" v="413"/>
          <ac:inkMkLst>
            <pc:docMk/>
            <pc:sldMk cId="8644822" sldId="290"/>
            <ac:inkMk id="536" creationId="{7318CDCB-B092-8A9C-B6AC-0D7E4E897A0B}"/>
          </ac:inkMkLst>
        </pc:inkChg>
        <pc:inkChg chg="add del">
          <ac:chgData name="Fuentes-Cabrera, Miguel" userId="1bb9fb8f-7ff7-4823-9c46-dbbc0dc47453" providerId="ADAL" clId="{D16B89D3-8BA8-4A70-AE12-51DA2A171821}" dt="2025-11-09T19:38:36.165" v="420"/>
          <ac:inkMkLst>
            <pc:docMk/>
            <pc:sldMk cId="8644822" sldId="290"/>
            <ac:inkMk id="537" creationId="{263311DE-2A8C-28FA-E8D9-A4DF26DA4880}"/>
          </ac:inkMkLst>
        </pc:inkChg>
        <pc:inkChg chg="add del">
          <ac:chgData name="Fuentes-Cabrera, Miguel" userId="1bb9fb8f-7ff7-4823-9c46-dbbc0dc47453" providerId="ADAL" clId="{D16B89D3-8BA8-4A70-AE12-51DA2A171821}" dt="2025-11-09T19:38:36.165" v="420"/>
          <ac:inkMkLst>
            <pc:docMk/>
            <pc:sldMk cId="8644822" sldId="290"/>
            <ac:inkMk id="538" creationId="{04D3BF45-8D54-7B66-1C92-403F27082CC8}"/>
          </ac:inkMkLst>
        </pc:inkChg>
        <pc:inkChg chg="add del">
          <ac:chgData name="Fuentes-Cabrera, Miguel" userId="1bb9fb8f-7ff7-4823-9c46-dbbc0dc47453" providerId="ADAL" clId="{D16B89D3-8BA8-4A70-AE12-51DA2A171821}" dt="2025-11-09T19:38:36.165" v="420"/>
          <ac:inkMkLst>
            <pc:docMk/>
            <pc:sldMk cId="8644822" sldId="290"/>
            <ac:inkMk id="539" creationId="{71DFA710-F603-B397-2CEA-95DA5C999B77}"/>
          </ac:inkMkLst>
        </pc:inkChg>
        <pc:inkChg chg="add del">
          <ac:chgData name="Fuentes-Cabrera, Miguel" userId="1bb9fb8f-7ff7-4823-9c46-dbbc0dc47453" providerId="ADAL" clId="{D16B89D3-8BA8-4A70-AE12-51DA2A171821}" dt="2025-11-09T19:38:36.165" v="420"/>
          <ac:inkMkLst>
            <pc:docMk/>
            <pc:sldMk cId="8644822" sldId="290"/>
            <ac:inkMk id="540" creationId="{DD1A1924-7E1E-81A8-30A7-E2F805D6E6F6}"/>
          </ac:inkMkLst>
        </pc:inkChg>
        <pc:inkChg chg="add del">
          <ac:chgData name="Fuentes-Cabrera, Miguel" userId="1bb9fb8f-7ff7-4823-9c46-dbbc0dc47453" providerId="ADAL" clId="{D16B89D3-8BA8-4A70-AE12-51DA2A171821}" dt="2025-11-09T19:38:36.165" v="420"/>
          <ac:inkMkLst>
            <pc:docMk/>
            <pc:sldMk cId="8644822" sldId="290"/>
            <ac:inkMk id="541" creationId="{8D20657A-8F8C-35D3-FEE8-2DACE7640958}"/>
          </ac:inkMkLst>
        </pc:inkChg>
        <pc:inkChg chg="add del">
          <ac:chgData name="Fuentes-Cabrera, Miguel" userId="1bb9fb8f-7ff7-4823-9c46-dbbc0dc47453" providerId="ADAL" clId="{D16B89D3-8BA8-4A70-AE12-51DA2A171821}" dt="2025-11-09T19:38:36.165" v="420"/>
          <ac:inkMkLst>
            <pc:docMk/>
            <pc:sldMk cId="8644822" sldId="290"/>
            <ac:inkMk id="542" creationId="{BC50C2A8-97B0-10AF-69C8-51A1547B63A4}"/>
          </ac:inkMkLst>
        </pc:inkChg>
        <pc:inkChg chg="add reco">
          <ac:chgData name="Fuentes-Cabrera, Miguel" userId="1bb9fb8f-7ff7-4823-9c46-dbbc0dc47453" providerId="ADAL" clId="{D16B89D3-8BA8-4A70-AE12-51DA2A171821}" dt="2025-11-09T19:38:36.165" v="420"/>
          <ac:inkMkLst>
            <pc:docMk/>
            <pc:sldMk cId="8644822" sldId="290"/>
            <ac:inkMk id="543" creationId="{3427AA28-48AD-4461-D747-E0F9A35CD580}"/>
          </ac:inkMkLst>
        </pc:inkChg>
        <pc:inkChg chg="add reco">
          <ac:chgData name="Fuentes-Cabrera, Miguel" userId="1bb9fb8f-7ff7-4823-9c46-dbbc0dc47453" providerId="ADAL" clId="{D16B89D3-8BA8-4A70-AE12-51DA2A171821}" dt="2025-11-09T19:38:36.165" v="420"/>
          <ac:inkMkLst>
            <pc:docMk/>
            <pc:sldMk cId="8644822" sldId="290"/>
            <ac:inkMk id="544" creationId="{89C13DCC-5E5E-A29A-5224-06F2A456654C}"/>
          </ac:inkMkLst>
        </pc:inkChg>
        <pc:inkChg chg="add del">
          <ac:chgData name="Fuentes-Cabrera, Miguel" userId="1bb9fb8f-7ff7-4823-9c46-dbbc0dc47453" providerId="ADAL" clId="{D16B89D3-8BA8-4A70-AE12-51DA2A171821}" dt="2025-11-09T19:38:43.860" v="440"/>
          <ac:inkMkLst>
            <pc:docMk/>
            <pc:sldMk cId="8644822" sldId="290"/>
            <ac:inkMk id="545" creationId="{F4F34928-CDB1-3026-7B81-FDA5EC3ED0E7}"/>
          </ac:inkMkLst>
        </pc:inkChg>
        <pc:inkChg chg="add del">
          <ac:chgData name="Fuentes-Cabrera, Miguel" userId="1bb9fb8f-7ff7-4823-9c46-dbbc0dc47453" providerId="ADAL" clId="{D16B89D3-8BA8-4A70-AE12-51DA2A171821}" dt="2025-11-09T19:38:43.860" v="440"/>
          <ac:inkMkLst>
            <pc:docMk/>
            <pc:sldMk cId="8644822" sldId="290"/>
            <ac:inkMk id="546" creationId="{86425F7C-5A2B-0C81-F1E8-DFE5FE1D0BE6}"/>
          </ac:inkMkLst>
        </pc:inkChg>
        <pc:inkChg chg="add">
          <ac:chgData name="Fuentes-Cabrera, Miguel" userId="1bb9fb8f-7ff7-4823-9c46-dbbc0dc47453" providerId="ADAL" clId="{D16B89D3-8BA8-4A70-AE12-51DA2A171821}" dt="2025-11-09T19:38:37.426" v="423"/>
          <ac:inkMkLst>
            <pc:docMk/>
            <pc:sldMk cId="8644822" sldId="290"/>
            <ac:inkMk id="547" creationId="{AFB949D3-3648-6FDA-8E18-4401FC815042}"/>
          </ac:inkMkLst>
        </pc:inkChg>
        <pc:inkChg chg="add del">
          <ac:chgData name="Fuentes-Cabrera, Miguel" userId="1bb9fb8f-7ff7-4823-9c46-dbbc0dc47453" providerId="ADAL" clId="{D16B89D3-8BA8-4A70-AE12-51DA2A171821}" dt="2025-11-09T19:38:43.860" v="440"/>
          <ac:inkMkLst>
            <pc:docMk/>
            <pc:sldMk cId="8644822" sldId="290"/>
            <ac:inkMk id="548" creationId="{7912C212-EE06-1FCD-7849-F8883E04707C}"/>
          </ac:inkMkLst>
        </pc:inkChg>
        <pc:inkChg chg="add del">
          <ac:chgData name="Fuentes-Cabrera, Miguel" userId="1bb9fb8f-7ff7-4823-9c46-dbbc0dc47453" providerId="ADAL" clId="{D16B89D3-8BA8-4A70-AE12-51DA2A171821}" dt="2025-11-09T19:38:43.860" v="440"/>
          <ac:inkMkLst>
            <pc:docMk/>
            <pc:sldMk cId="8644822" sldId="290"/>
            <ac:inkMk id="549" creationId="{652A32E4-7F83-D311-392A-8DBA7235E5C3}"/>
          </ac:inkMkLst>
        </pc:inkChg>
        <pc:inkChg chg="add del">
          <ac:chgData name="Fuentes-Cabrera, Miguel" userId="1bb9fb8f-7ff7-4823-9c46-dbbc0dc47453" providerId="ADAL" clId="{D16B89D3-8BA8-4A70-AE12-51DA2A171821}" dt="2025-11-09T19:38:43.860" v="440"/>
          <ac:inkMkLst>
            <pc:docMk/>
            <pc:sldMk cId="8644822" sldId="290"/>
            <ac:inkMk id="550" creationId="{21A434BC-1A44-1C35-1BF2-62CBD503CA54}"/>
          </ac:inkMkLst>
        </pc:inkChg>
        <pc:inkChg chg="add del">
          <ac:chgData name="Fuentes-Cabrera, Miguel" userId="1bb9fb8f-7ff7-4823-9c46-dbbc0dc47453" providerId="ADAL" clId="{D16B89D3-8BA8-4A70-AE12-51DA2A171821}" dt="2025-11-09T19:38:43.860" v="440"/>
          <ac:inkMkLst>
            <pc:docMk/>
            <pc:sldMk cId="8644822" sldId="290"/>
            <ac:inkMk id="551" creationId="{E80CDE5C-A770-4207-44D9-4765B8FB2FFB}"/>
          </ac:inkMkLst>
        </pc:inkChg>
        <pc:inkChg chg="add">
          <ac:chgData name="Fuentes-Cabrera, Miguel" userId="1bb9fb8f-7ff7-4823-9c46-dbbc0dc47453" providerId="ADAL" clId="{D16B89D3-8BA8-4A70-AE12-51DA2A171821}" dt="2025-11-09T19:38:38.993" v="428"/>
          <ac:inkMkLst>
            <pc:docMk/>
            <pc:sldMk cId="8644822" sldId="290"/>
            <ac:inkMk id="552" creationId="{F060D2E2-EFFD-1000-1D72-CC1E394B00D3}"/>
          </ac:inkMkLst>
        </pc:inkChg>
        <pc:inkChg chg="add">
          <ac:chgData name="Fuentes-Cabrera, Miguel" userId="1bb9fb8f-7ff7-4823-9c46-dbbc0dc47453" providerId="ADAL" clId="{D16B89D3-8BA8-4A70-AE12-51DA2A171821}" dt="2025-11-09T19:38:39.188" v="429"/>
          <ac:inkMkLst>
            <pc:docMk/>
            <pc:sldMk cId="8644822" sldId="290"/>
            <ac:inkMk id="553" creationId="{F3C4907E-006A-6A71-F72D-77BA8E2966B0}"/>
          </ac:inkMkLst>
        </pc:inkChg>
        <pc:inkChg chg="add">
          <ac:chgData name="Fuentes-Cabrera, Miguel" userId="1bb9fb8f-7ff7-4823-9c46-dbbc0dc47453" providerId="ADAL" clId="{D16B89D3-8BA8-4A70-AE12-51DA2A171821}" dt="2025-11-09T19:38:39.487" v="430"/>
          <ac:inkMkLst>
            <pc:docMk/>
            <pc:sldMk cId="8644822" sldId="290"/>
            <ac:inkMk id="554" creationId="{196E6AEE-5850-5FC6-1169-71FA6EDDD941}"/>
          </ac:inkMkLst>
        </pc:inkChg>
        <pc:inkChg chg="add del">
          <ac:chgData name="Fuentes-Cabrera, Miguel" userId="1bb9fb8f-7ff7-4823-9c46-dbbc0dc47453" providerId="ADAL" clId="{D16B89D3-8BA8-4A70-AE12-51DA2A171821}" dt="2025-11-09T19:38:43.860" v="440"/>
          <ac:inkMkLst>
            <pc:docMk/>
            <pc:sldMk cId="8644822" sldId="290"/>
            <ac:inkMk id="555" creationId="{13DE5123-2DD6-6065-719C-59BB66FF4EAB}"/>
          </ac:inkMkLst>
        </pc:inkChg>
        <pc:inkChg chg="add del">
          <ac:chgData name="Fuentes-Cabrera, Miguel" userId="1bb9fb8f-7ff7-4823-9c46-dbbc0dc47453" providerId="ADAL" clId="{D16B89D3-8BA8-4A70-AE12-51DA2A171821}" dt="2025-11-09T19:38:43.860" v="440"/>
          <ac:inkMkLst>
            <pc:docMk/>
            <pc:sldMk cId="8644822" sldId="290"/>
            <ac:inkMk id="556" creationId="{11E894E7-33CE-3801-A657-4EC35FFA4F38}"/>
          </ac:inkMkLst>
        </pc:inkChg>
        <pc:inkChg chg="add">
          <ac:chgData name="Fuentes-Cabrera, Miguel" userId="1bb9fb8f-7ff7-4823-9c46-dbbc0dc47453" providerId="ADAL" clId="{D16B89D3-8BA8-4A70-AE12-51DA2A171821}" dt="2025-11-09T19:38:40.594" v="433"/>
          <ac:inkMkLst>
            <pc:docMk/>
            <pc:sldMk cId="8644822" sldId="290"/>
            <ac:inkMk id="557" creationId="{CAA06C2A-EFEE-AAE3-7FDA-9A3350B4F19D}"/>
          </ac:inkMkLst>
        </pc:inkChg>
        <pc:inkChg chg="add">
          <ac:chgData name="Fuentes-Cabrera, Miguel" userId="1bb9fb8f-7ff7-4823-9c46-dbbc0dc47453" providerId="ADAL" clId="{D16B89D3-8BA8-4A70-AE12-51DA2A171821}" dt="2025-11-09T19:38:41.193" v="434"/>
          <ac:inkMkLst>
            <pc:docMk/>
            <pc:sldMk cId="8644822" sldId="290"/>
            <ac:inkMk id="558" creationId="{267F2185-7E0E-B921-E3E9-E391F2D66C79}"/>
          </ac:inkMkLst>
        </pc:inkChg>
        <pc:inkChg chg="add">
          <ac:chgData name="Fuentes-Cabrera, Miguel" userId="1bb9fb8f-7ff7-4823-9c46-dbbc0dc47453" providerId="ADAL" clId="{D16B89D3-8BA8-4A70-AE12-51DA2A171821}" dt="2025-11-09T19:38:41.637" v="435"/>
          <ac:inkMkLst>
            <pc:docMk/>
            <pc:sldMk cId="8644822" sldId="290"/>
            <ac:inkMk id="559" creationId="{8AAFA44B-67A6-31AE-9193-AE74BCEEF2AF}"/>
          </ac:inkMkLst>
        </pc:inkChg>
        <pc:inkChg chg="add del">
          <ac:chgData name="Fuentes-Cabrera, Miguel" userId="1bb9fb8f-7ff7-4823-9c46-dbbc0dc47453" providerId="ADAL" clId="{D16B89D3-8BA8-4A70-AE12-51DA2A171821}" dt="2025-11-09T19:38:43.860" v="440"/>
          <ac:inkMkLst>
            <pc:docMk/>
            <pc:sldMk cId="8644822" sldId="290"/>
            <ac:inkMk id="560" creationId="{71BEC9C2-CE53-6565-7717-FBF132B728E3}"/>
          </ac:inkMkLst>
        </pc:inkChg>
        <pc:inkChg chg="add">
          <ac:chgData name="Fuentes-Cabrera, Miguel" userId="1bb9fb8f-7ff7-4823-9c46-dbbc0dc47453" providerId="ADAL" clId="{D16B89D3-8BA8-4A70-AE12-51DA2A171821}" dt="2025-11-09T19:38:42.088" v="437"/>
          <ac:inkMkLst>
            <pc:docMk/>
            <pc:sldMk cId="8644822" sldId="290"/>
            <ac:inkMk id="561" creationId="{0602E51B-8C92-452B-118A-3002AC567762}"/>
          </ac:inkMkLst>
        </pc:inkChg>
        <pc:inkChg chg="add">
          <ac:chgData name="Fuentes-Cabrera, Miguel" userId="1bb9fb8f-7ff7-4823-9c46-dbbc0dc47453" providerId="ADAL" clId="{D16B89D3-8BA8-4A70-AE12-51DA2A171821}" dt="2025-11-09T19:38:42.976" v="438"/>
          <ac:inkMkLst>
            <pc:docMk/>
            <pc:sldMk cId="8644822" sldId="290"/>
            <ac:inkMk id="562" creationId="{64DF4BC9-3F55-8215-4BC9-DC95830ABC06}"/>
          </ac:inkMkLst>
        </pc:inkChg>
        <pc:inkChg chg="add">
          <ac:chgData name="Fuentes-Cabrera, Miguel" userId="1bb9fb8f-7ff7-4823-9c46-dbbc0dc47453" providerId="ADAL" clId="{D16B89D3-8BA8-4A70-AE12-51DA2A171821}" dt="2025-11-09T19:38:43.087" v="439"/>
          <ac:inkMkLst>
            <pc:docMk/>
            <pc:sldMk cId="8644822" sldId="290"/>
            <ac:inkMk id="563" creationId="{3C4B3852-7E70-1185-24ED-7377BB262DC9}"/>
          </ac:inkMkLst>
        </pc:inkChg>
        <pc:inkChg chg="add reco">
          <ac:chgData name="Fuentes-Cabrera, Miguel" userId="1bb9fb8f-7ff7-4823-9c46-dbbc0dc47453" providerId="ADAL" clId="{D16B89D3-8BA8-4A70-AE12-51DA2A171821}" dt="2025-11-09T19:38:43.860" v="440"/>
          <ac:inkMkLst>
            <pc:docMk/>
            <pc:sldMk cId="8644822" sldId="290"/>
            <ac:inkMk id="564" creationId="{F2116192-4B38-6489-6B5B-54D33B23F2D9}"/>
          </ac:inkMkLst>
        </pc:inkChg>
        <pc:inkChg chg="add del">
          <ac:chgData name="Fuentes-Cabrera, Miguel" userId="1bb9fb8f-7ff7-4823-9c46-dbbc0dc47453" providerId="ADAL" clId="{D16B89D3-8BA8-4A70-AE12-51DA2A171821}" dt="2025-11-09T19:38:46.338" v="446"/>
          <ac:inkMkLst>
            <pc:docMk/>
            <pc:sldMk cId="8644822" sldId="290"/>
            <ac:inkMk id="566" creationId="{791CCC69-BF59-1763-0A1E-5CDAC0D3171F}"/>
          </ac:inkMkLst>
        </pc:inkChg>
        <pc:inkChg chg="add del">
          <ac:chgData name="Fuentes-Cabrera, Miguel" userId="1bb9fb8f-7ff7-4823-9c46-dbbc0dc47453" providerId="ADAL" clId="{D16B89D3-8BA8-4A70-AE12-51DA2A171821}" dt="2025-11-09T19:38:46.338" v="446"/>
          <ac:inkMkLst>
            <pc:docMk/>
            <pc:sldMk cId="8644822" sldId="290"/>
            <ac:inkMk id="567" creationId="{FE04FF9B-218A-5EE2-F1A5-29DA7338B8D3}"/>
          </ac:inkMkLst>
        </pc:inkChg>
        <pc:inkChg chg="add del">
          <ac:chgData name="Fuentes-Cabrera, Miguel" userId="1bb9fb8f-7ff7-4823-9c46-dbbc0dc47453" providerId="ADAL" clId="{D16B89D3-8BA8-4A70-AE12-51DA2A171821}" dt="2025-11-09T19:38:46.338" v="446"/>
          <ac:inkMkLst>
            <pc:docMk/>
            <pc:sldMk cId="8644822" sldId="290"/>
            <ac:inkMk id="568" creationId="{DD52C85C-4015-AEE4-59B6-5D3201258E0A}"/>
          </ac:inkMkLst>
        </pc:inkChg>
        <pc:inkChg chg="add del">
          <ac:chgData name="Fuentes-Cabrera, Miguel" userId="1bb9fb8f-7ff7-4823-9c46-dbbc0dc47453" providerId="ADAL" clId="{D16B89D3-8BA8-4A70-AE12-51DA2A171821}" dt="2025-11-09T19:38:46.338" v="446"/>
          <ac:inkMkLst>
            <pc:docMk/>
            <pc:sldMk cId="8644822" sldId="290"/>
            <ac:inkMk id="569" creationId="{EFF2F4D5-8CAE-2FB2-FD75-BA09148E731B}"/>
          </ac:inkMkLst>
        </pc:inkChg>
        <pc:inkChg chg="add del">
          <ac:chgData name="Fuentes-Cabrera, Miguel" userId="1bb9fb8f-7ff7-4823-9c46-dbbc0dc47453" providerId="ADAL" clId="{D16B89D3-8BA8-4A70-AE12-51DA2A171821}" dt="2025-11-09T19:38:46.338" v="446"/>
          <ac:inkMkLst>
            <pc:docMk/>
            <pc:sldMk cId="8644822" sldId="290"/>
            <ac:inkMk id="570" creationId="{398BA6FE-B41E-41DD-1620-E8696941784D}"/>
          </ac:inkMkLst>
        </pc:inkChg>
        <pc:inkChg chg="add reco">
          <ac:chgData name="Fuentes-Cabrera, Miguel" userId="1bb9fb8f-7ff7-4823-9c46-dbbc0dc47453" providerId="ADAL" clId="{D16B89D3-8BA8-4A70-AE12-51DA2A171821}" dt="2025-11-09T19:38:46.338" v="446"/>
          <ac:inkMkLst>
            <pc:docMk/>
            <pc:sldMk cId="8644822" sldId="290"/>
            <ac:inkMk id="571" creationId="{642DD281-7509-99FC-C662-270D1E9C4A1E}"/>
          </ac:inkMkLst>
        </pc:inkChg>
        <pc:inkChg chg="add reco">
          <ac:chgData name="Fuentes-Cabrera, Miguel" userId="1bb9fb8f-7ff7-4823-9c46-dbbc0dc47453" providerId="ADAL" clId="{D16B89D3-8BA8-4A70-AE12-51DA2A171821}" dt="2025-11-09T19:38:46.338" v="446"/>
          <ac:inkMkLst>
            <pc:docMk/>
            <pc:sldMk cId="8644822" sldId="290"/>
            <ac:inkMk id="572" creationId="{CE1034AD-FE85-43B0-7F5B-58AB814B69E9}"/>
          </ac:inkMkLst>
        </pc:inkChg>
        <pc:inkChg chg="add del">
          <ac:chgData name="Fuentes-Cabrera, Miguel" userId="1bb9fb8f-7ff7-4823-9c46-dbbc0dc47453" providerId="ADAL" clId="{D16B89D3-8BA8-4A70-AE12-51DA2A171821}" dt="2025-11-09T19:38:48.925" v="451"/>
          <ac:inkMkLst>
            <pc:docMk/>
            <pc:sldMk cId="8644822" sldId="290"/>
            <ac:inkMk id="573" creationId="{456E47BB-F521-B89A-5046-8D3A05893615}"/>
          </ac:inkMkLst>
        </pc:inkChg>
        <pc:inkChg chg="add del">
          <ac:chgData name="Fuentes-Cabrera, Miguel" userId="1bb9fb8f-7ff7-4823-9c46-dbbc0dc47453" providerId="ADAL" clId="{D16B89D3-8BA8-4A70-AE12-51DA2A171821}" dt="2025-11-09T19:38:48.925" v="451"/>
          <ac:inkMkLst>
            <pc:docMk/>
            <pc:sldMk cId="8644822" sldId="290"/>
            <ac:inkMk id="574" creationId="{D0188CEC-C5CA-9DBC-273D-B8A7C34B72A8}"/>
          </ac:inkMkLst>
        </pc:inkChg>
        <pc:inkChg chg="add del">
          <ac:chgData name="Fuentes-Cabrera, Miguel" userId="1bb9fb8f-7ff7-4823-9c46-dbbc0dc47453" providerId="ADAL" clId="{D16B89D3-8BA8-4A70-AE12-51DA2A171821}" dt="2025-11-09T19:38:48.925" v="451"/>
          <ac:inkMkLst>
            <pc:docMk/>
            <pc:sldMk cId="8644822" sldId="290"/>
            <ac:inkMk id="575" creationId="{47D62C27-021D-5D40-EC0B-5EA97DF9341A}"/>
          </ac:inkMkLst>
        </pc:inkChg>
      </pc:sldChg>
      <pc:sldChg chg="addSp delSp modSp mod">
        <pc:chgData name="Fuentes-Cabrera, Miguel" userId="1bb9fb8f-7ff7-4823-9c46-dbbc0dc47453" providerId="ADAL" clId="{D16B89D3-8BA8-4A70-AE12-51DA2A171821}" dt="2025-11-09T19:48:47.064" v="743"/>
        <pc:sldMkLst>
          <pc:docMk/>
          <pc:sldMk cId="1633844776" sldId="291"/>
        </pc:sldMkLst>
        <pc:inkChg chg="add del">
          <ac:chgData name="Fuentes-Cabrera, Miguel" userId="1bb9fb8f-7ff7-4823-9c46-dbbc0dc47453" providerId="ADAL" clId="{D16B89D3-8BA8-4A70-AE12-51DA2A171821}" dt="2025-11-09T19:31:06.119" v="9"/>
          <ac:inkMkLst>
            <pc:docMk/>
            <pc:sldMk cId="1633844776" sldId="291"/>
            <ac:inkMk id="2" creationId="{D6A8C083-4A57-2336-BA4C-EC0C463147E1}"/>
          </ac:inkMkLst>
        </pc:inkChg>
        <pc:inkChg chg="add del">
          <ac:chgData name="Fuentes-Cabrera, Miguel" userId="1bb9fb8f-7ff7-4823-9c46-dbbc0dc47453" providerId="ADAL" clId="{D16B89D3-8BA8-4A70-AE12-51DA2A171821}" dt="2025-11-09T19:31:06.119" v="9"/>
          <ac:inkMkLst>
            <pc:docMk/>
            <pc:sldMk cId="1633844776" sldId="291"/>
            <ac:inkMk id="3" creationId="{A9D82BBC-668A-A774-564B-1C071D689296}"/>
          </ac:inkMkLst>
        </pc:inkChg>
        <pc:inkChg chg="add del">
          <ac:chgData name="Fuentes-Cabrera, Miguel" userId="1bb9fb8f-7ff7-4823-9c46-dbbc0dc47453" providerId="ADAL" clId="{D16B89D3-8BA8-4A70-AE12-51DA2A171821}" dt="2025-11-09T19:31:06.119" v="9"/>
          <ac:inkMkLst>
            <pc:docMk/>
            <pc:sldMk cId="1633844776" sldId="291"/>
            <ac:inkMk id="4" creationId="{38A513B4-6D2C-F51F-EA47-BD5D6C285DA2}"/>
          </ac:inkMkLst>
        </pc:inkChg>
        <pc:inkChg chg="add del">
          <ac:chgData name="Fuentes-Cabrera, Miguel" userId="1bb9fb8f-7ff7-4823-9c46-dbbc0dc47453" providerId="ADAL" clId="{D16B89D3-8BA8-4A70-AE12-51DA2A171821}" dt="2025-11-09T19:31:06.119" v="9"/>
          <ac:inkMkLst>
            <pc:docMk/>
            <pc:sldMk cId="1633844776" sldId="291"/>
            <ac:inkMk id="5" creationId="{021B460F-83CA-B575-824D-CF39A94BA059}"/>
          </ac:inkMkLst>
        </pc:inkChg>
        <pc:inkChg chg="add del">
          <ac:chgData name="Fuentes-Cabrera, Miguel" userId="1bb9fb8f-7ff7-4823-9c46-dbbc0dc47453" providerId="ADAL" clId="{D16B89D3-8BA8-4A70-AE12-51DA2A171821}" dt="2025-11-09T19:31:06.119" v="9"/>
          <ac:inkMkLst>
            <pc:docMk/>
            <pc:sldMk cId="1633844776" sldId="291"/>
            <ac:inkMk id="6" creationId="{304271AA-1F1B-AF2D-E449-0A33A1EA6409}"/>
          </ac:inkMkLst>
        </pc:inkChg>
        <pc:inkChg chg="add del">
          <ac:chgData name="Fuentes-Cabrera, Miguel" userId="1bb9fb8f-7ff7-4823-9c46-dbbc0dc47453" providerId="ADAL" clId="{D16B89D3-8BA8-4A70-AE12-51DA2A171821}" dt="2025-11-09T19:31:06.119" v="9"/>
          <ac:inkMkLst>
            <pc:docMk/>
            <pc:sldMk cId="1633844776" sldId="291"/>
            <ac:inkMk id="7" creationId="{3764BCE0-9E2F-0FF9-669C-309C1F428BED}"/>
          </ac:inkMkLst>
        </pc:inkChg>
        <pc:inkChg chg="add del">
          <ac:chgData name="Fuentes-Cabrera, Miguel" userId="1bb9fb8f-7ff7-4823-9c46-dbbc0dc47453" providerId="ADAL" clId="{D16B89D3-8BA8-4A70-AE12-51DA2A171821}" dt="2025-11-09T19:31:06.119" v="9"/>
          <ac:inkMkLst>
            <pc:docMk/>
            <pc:sldMk cId="1633844776" sldId="291"/>
            <ac:inkMk id="8" creationId="{062EBBB9-F2D9-3E1A-E374-0429976D1522}"/>
          </ac:inkMkLst>
        </pc:inkChg>
        <pc:inkChg chg="add del">
          <ac:chgData name="Fuentes-Cabrera, Miguel" userId="1bb9fb8f-7ff7-4823-9c46-dbbc0dc47453" providerId="ADAL" clId="{D16B89D3-8BA8-4A70-AE12-51DA2A171821}" dt="2025-11-09T19:31:06.119" v="9"/>
          <ac:inkMkLst>
            <pc:docMk/>
            <pc:sldMk cId="1633844776" sldId="291"/>
            <ac:inkMk id="9" creationId="{79DE932A-77C7-2DFD-7314-37BFD136C24B}"/>
          </ac:inkMkLst>
        </pc:inkChg>
        <pc:inkChg chg="add del">
          <ac:chgData name="Fuentes-Cabrera, Miguel" userId="1bb9fb8f-7ff7-4823-9c46-dbbc0dc47453" providerId="ADAL" clId="{D16B89D3-8BA8-4A70-AE12-51DA2A171821}" dt="2025-11-09T19:31:06.119" v="9"/>
          <ac:inkMkLst>
            <pc:docMk/>
            <pc:sldMk cId="1633844776" sldId="291"/>
            <ac:inkMk id="10" creationId="{6CF311DE-B91A-3810-4E23-44AE8199394D}"/>
          </ac:inkMkLst>
        </pc:inkChg>
        <pc:inkChg chg="add reco">
          <ac:chgData name="Fuentes-Cabrera, Miguel" userId="1bb9fb8f-7ff7-4823-9c46-dbbc0dc47453" providerId="ADAL" clId="{D16B89D3-8BA8-4A70-AE12-51DA2A171821}" dt="2025-11-09T19:31:06.119" v="9"/>
          <ac:inkMkLst>
            <pc:docMk/>
            <pc:sldMk cId="1633844776" sldId="291"/>
            <ac:inkMk id="11" creationId="{F51934AE-D29B-9E17-718E-CBBC3E59B50F}"/>
          </ac:inkMkLst>
        </pc:inkChg>
        <pc:inkChg chg="add del">
          <ac:chgData name="Fuentes-Cabrera, Miguel" userId="1bb9fb8f-7ff7-4823-9c46-dbbc0dc47453" providerId="ADAL" clId="{D16B89D3-8BA8-4A70-AE12-51DA2A171821}" dt="2025-11-09T19:31:15.789" v="38"/>
          <ac:inkMkLst>
            <pc:docMk/>
            <pc:sldMk cId="1633844776" sldId="291"/>
            <ac:inkMk id="13" creationId="{4A5CFD85-DBA5-DAFE-3F95-B5616ED3A8A2}"/>
          </ac:inkMkLst>
        </pc:inkChg>
        <pc:inkChg chg="add">
          <ac:chgData name="Fuentes-Cabrera, Miguel" userId="1bb9fb8f-7ff7-4823-9c46-dbbc0dc47453" providerId="ADAL" clId="{D16B89D3-8BA8-4A70-AE12-51DA2A171821}" dt="2025-11-09T19:31:06.523" v="11"/>
          <ac:inkMkLst>
            <pc:docMk/>
            <pc:sldMk cId="1633844776" sldId="291"/>
            <ac:inkMk id="14" creationId="{8DECEED8-99B2-15D4-5219-08C761EDDA98}"/>
          </ac:inkMkLst>
        </pc:inkChg>
        <pc:inkChg chg="add">
          <ac:chgData name="Fuentes-Cabrera, Miguel" userId="1bb9fb8f-7ff7-4823-9c46-dbbc0dc47453" providerId="ADAL" clId="{D16B89D3-8BA8-4A70-AE12-51DA2A171821}" dt="2025-11-09T19:31:06.889" v="12"/>
          <ac:inkMkLst>
            <pc:docMk/>
            <pc:sldMk cId="1633844776" sldId="291"/>
            <ac:inkMk id="16" creationId="{9A441FFB-F52C-1282-B28D-5E0487AAEFDF}"/>
          </ac:inkMkLst>
        </pc:inkChg>
        <pc:inkChg chg="add">
          <ac:chgData name="Fuentes-Cabrera, Miguel" userId="1bb9fb8f-7ff7-4823-9c46-dbbc0dc47453" providerId="ADAL" clId="{D16B89D3-8BA8-4A70-AE12-51DA2A171821}" dt="2025-11-09T19:31:07.089" v="13"/>
          <ac:inkMkLst>
            <pc:docMk/>
            <pc:sldMk cId="1633844776" sldId="291"/>
            <ac:inkMk id="17" creationId="{D5255CDD-F946-BB87-6353-DEAD92EFE548}"/>
          </ac:inkMkLst>
        </pc:inkChg>
        <pc:inkChg chg="add">
          <ac:chgData name="Fuentes-Cabrera, Miguel" userId="1bb9fb8f-7ff7-4823-9c46-dbbc0dc47453" providerId="ADAL" clId="{D16B89D3-8BA8-4A70-AE12-51DA2A171821}" dt="2025-11-09T19:31:07.289" v="14"/>
          <ac:inkMkLst>
            <pc:docMk/>
            <pc:sldMk cId="1633844776" sldId="291"/>
            <ac:inkMk id="18" creationId="{E8E0A5E1-7D7D-A87F-437A-98C3E0684630}"/>
          </ac:inkMkLst>
        </pc:inkChg>
        <pc:inkChg chg="add">
          <ac:chgData name="Fuentes-Cabrera, Miguel" userId="1bb9fb8f-7ff7-4823-9c46-dbbc0dc47453" providerId="ADAL" clId="{D16B89D3-8BA8-4A70-AE12-51DA2A171821}" dt="2025-11-09T19:31:07.472" v="15"/>
          <ac:inkMkLst>
            <pc:docMk/>
            <pc:sldMk cId="1633844776" sldId="291"/>
            <ac:inkMk id="19" creationId="{C9425B48-76AE-58DA-1A52-51FC70619E2D}"/>
          </ac:inkMkLst>
        </pc:inkChg>
        <pc:inkChg chg="add">
          <ac:chgData name="Fuentes-Cabrera, Miguel" userId="1bb9fb8f-7ff7-4823-9c46-dbbc0dc47453" providerId="ADAL" clId="{D16B89D3-8BA8-4A70-AE12-51DA2A171821}" dt="2025-11-09T19:31:07.923" v="16"/>
          <ac:inkMkLst>
            <pc:docMk/>
            <pc:sldMk cId="1633844776" sldId="291"/>
            <ac:inkMk id="20" creationId="{54E29D5C-F96B-6965-02E8-7B65C90449F7}"/>
          </ac:inkMkLst>
        </pc:inkChg>
        <pc:inkChg chg="add del">
          <ac:chgData name="Fuentes-Cabrera, Miguel" userId="1bb9fb8f-7ff7-4823-9c46-dbbc0dc47453" providerId="ADAL" clId="{D16B89D3-8BA8-4A70-AE12-51DA2A171821}" dt="2025-11-09T19:31:15.789" v="38"/>
          <ac:inkMkLst>
            <pc:docMk/>
            <pc:sldMk cId="1633844776" sldId="291"/>
            <ac:inkMk id="21" creationId="{942513F2-745B-FAC1-B0A5-764B83CADAD7}"/>
          </ac:inkMkLst>
        </pc:inkChg>
        <pc:inkChg chg="add del">
          <ac:chgData name="Fuentes-Cabrera, Miguel" userId="1bb9fb8f-7ff7-4823-9c46-dbbc0dc47453" providerId="ADAL" clId="{D16B89D3-8BA8-4A70-AE12-51DA2A171821}" dt="2025-11-09T19:31:15.789" v="38"/>
          <ac:inkMkLst>
            <pc:docMk/>
            <pc:sldMk cId="1633844776" sldId="291"/>
            <ac:inkMk id="22" creationId="{24B8697F-0D9F-A3AB-2151-DD1BB7A71C6F}"/>
          </ac:inkMkLst>
        </pc:inkChg>
        <pc:inkChg chg="add">
          <ac:chgData name="Fuentes-Cabrera, Miguel" userId="1bb9fb8f-7ff7-4823-9c46-dbbc0dc47453" providerId="ADAL" clId="{D16B89D3-8BA8-4A70-AE12-51DA2A171821}" dt="2025-11-09T19:31:08.622" v="19"/>
          <ac:inkMkLst>
            <pc:docMk/>
            <pc:sldMk cId="1633844776" sldId="291"/>
            <ac:inkMk id="23" creationId="{AA76EE46-4AD8-42F0-0437-A45CCFF042D2}"/>
          </ac:inkMkLst>
        </pc:inkChg>
        <pc:inkChg chg="add del">
          <ac:chgData name="Fuentes-Cabrera, Miguel" userId="1bb9fb8f-7ff7-4823-9c46-dbbc0dc47453" providerId="ADAL" clId="{D16B89D3-8BA8-4A70-AE12-51DA2A171821}" dt="2025-11-09T19:31:15.789" v="38"/>
          <ac:inkMkLst>
            <pc:docMk/>
            <pc:sldMk cId="1633844776" sldId="291"/>
            <ac:inkMk id="24" creationId="{CB26D020-2FB0-4F3A-D485-33ADF5024463}"/>
          </ac:inkMkLst>
        </pc:inkChg>
        <pc:inkChg chg="add">
          <ac:chgData name="Fuentes-Cabrera, Miguel" userId="1bb9fb8f-7ff7-4823-9c46-dbbc0dc47453" providerId="ADAL" clId="{D16B89D3-8BA8-4A70-AE12-51DA2A171821}" dt="2025-11-09T19:31:09.406" v="21"/>
          <ac:inkMkLst>
            <pc:docMk/>
            <pc:sldMk cId="1633844776" sldId="291"/>
            <ac:inkMk id="25" creationId="{2E5D8C4D-A497-677A-79B5-F68DD20E78E0}"/>
          </ac:inkMkLst>
        </pc:inkChg>
        <pc:inkChg chg="add">
          <ac:chgData name="Fuentes-Cabrera, Miguel" userId="1bb9fb8f-7ff7-4823-9c46-dbbc0dc47453" providerId="ADAL" clId="{D16B89D3-8BA8-4A70-AE12-51DA2A171821}" dt="2025-11-09T19:31:09.706" v="22"/>
          <ac:inkMkLst>
            <pc:docMk/>
            <pc:sldMk cId="1633844776" sldId="291"/>
            <ac:inkMk id="26" creationId="{343CB08A-6ED4-5085-8E71-2F382445403F}"/>
          </ac:inkMkLst>
        </pc:inkChg>
        <pc:inkChg chg="add">
          <ac:chgData name="Fuentes-Cabrera, Miguel" userId="1bb9fb8f-7ff7-4823-9c46-dbbc0dc47453" providerId="ADAL" clId="{D16B89D3-8BA8-4A70-AE12-51DA2A171821}" dt="2025-11-09T19:31:09.956" v="23"/>
          <ac:inkMkLst>
            <pc:docMk/>
            <pc:sldMk cId="1633844776" sldId="291"/>
            <ac:inkMk id="27" creationId="{063711AB-2091-8688-9113-F4B994F89178}"/>
          </ac:inkMkLst>
        </pc:inkChg>
        <pc:inkChg chg="add del">
          <ac:chgData name="Fuentes-Cabrera, Miguel" userId="1bb9fb8f-7ff7-4823-9c46-dbbc0dc47453" providerId="ADAL" clId="{D16B89D3-8BA8-4A70-AE12-51DA2A171821}" dt="2025-11-09T19:31:15.789" v="38"/>
          <ac:inkMkLst>
            <pc:docMk/>
            <pc:sldMk cId="1633844776" sldId="291"/>
            <ac:inkMk id="29" creationId="{48ECC000-45E3-63C4-B958-E315E9838397}"/>
          </ac:inkMkLst>
        </pc:inkChg>
        <pc:inkChg chg="add">
          <ac:chgData name="Fuentes-Cabrera, Miguel" userId="1bb9fb8f-7ff7-4823-9c46-dbbc0dc47453" providerId="ADAL" clId="{D16B89D3-8BA8-4A70-AE12-51DA2A171821}" dt="2025-11-09T19:31:11.257" v="25"/>
          <ac:inkMkLst>
            <pc:docMk/>
            <pc:sldMk cId="1633844776" sldId="291"/>
            <ac:inkMk id="30" creationId="{59CF2517-89D6-95EE-2AE1-7549F72F8553}"/>
          </ac:inkMkLst>
        </pc:inkChg>
        <pc:inkChg chg="add del">
          <ac:chgData name="Fuentes-Cabrera, Miguel" userId="1bb9fb8f-7ff7-4823-9c46-dbbc0dc47453" providerId="ADAL" clId="{D16B89D3-8BA8-4A70-AE12-51DA2A171821}" dt="2025-11-09T19:31:15.789" v="38"/>
          <ac:inkMkLst>
            <pc:docMk/>
            <pc:sldMk cId="1633844776" sldId="291"/>
            <ac:inkMk id="31" creationId="{C3FB0B8E-C46F-C727-71F6-0F21B2C12FD8}"/>
          </ac:inkMkLst>
        </pc:inkChg>
        <pc:inkChg chg="add del">
          <ac:chgData name="Fuentes-Cabrera, Miguel" userId="1bb9fb8f-7ff7-4823-9c46-dbbc0dc47453" providerId="ADAL" clId="{D16B89D3-8BA8-4A70-AE12-51DA2A171821}" dt="2025-11-09T19:31:15.789" v="38"/>
          <ac:inkMkLst>
            <pc:docMk/>
            <pc:sldMk cId="1633844776" sldId="291"/>
            <ac:inkMk id="32" creationId="{2F335BA8-02FD-C377-C761-AB86DC3F89C5}"/>
          </ac:inkMkLst>
        </pc:inkChg>
        <pc:inkChg chg="add">
          <ac:chgData name="Fuentes-Cabrera, Miguel" userId="1bb9fb8f-7ff7-4823-9c46-dbbc0dc47453" providerId="ADAL" clId="{D16B89D3-8BA8-4A70-AE12-51DA2A171821}" dt="2025-11-09T19:31:12.539" v="28"/>
          <ac:inkMkLst>
            <pc:docMk/>
            <pc:sldMk cId="1633844776" sldId="291"/>
            <ac:inkMk id="33" creationId="{533CF0F1-0302-1737-39AA-133A28518663}"/>
          </ac:inkMkLst>
        </pc:inkChg>
        <pc:inkChg chg="add">
          <ac:chgData name="Fuentes-Cabrera, Miguel" userId="1bb9fb8f-7ff7-4823-9c46-dbbc0dc47453" providerId="ADAL" clId="{D16B89D3-8BA8-4A70-AE12-51DA2A171821}" dt="2025-11-09T19:31:12.772" v="29"/>
          <ac:inkMkLst>
            <pc:docMk/>
            <pc:sldMk cId="1633844776" sldId="291"/>
            <ac:inkMk id="34" creationId="{B4F1E966-EFD8-4740-850A-7B879BD9DFBB}"/>
          </ac:inkMkLst>
        </pc:inkChg>
        <pc:inkChg chg="add">
          <ac:chgData name="Fuentes-Cabrera, Miguel" userId="1bb9fb8f-7ff7-4823-9c46-dbbc0dc47453" providerId="ADAL" clId="{D16B89D3-8BA8-4A70-AE12-51DA2A171821}" dt="2025-11-09T19:31:13.072" v="30"/>
          <ac:inkMkLst>
            <pc:docMk/>
            <pc:sldMk cId="1633844776" sldId="291"/>
            <ac:inkMk id="37" creationId="{B1C0077B-C3B3-FA08-CCB8-4F1C44DD6F73}"/>
          </ac:inkMkLst>
        </pc:inkChg>
        <pc:inkChg chg="add">
          <ac:chgData name="Fuentes-Cabrera, Miguel" userId="1bb9fb8f-7ff7-4823-9c46-dbbc0dc47453" providerId="ADAL" clId="{D16B89D3-8BA8-4A70-AE12-51DA2A171821}" dt="2025-11-09T19:31:13.606" v="31"/>
          <ac:inkMkLst>
            <pc:docMk/>
            <pc:sldMk cId="1633844776" sldId="291"/>
            <ac:inkMk id="38" creationId="{3B622C42-9F61-B994-8BB6-16B92A5962DD}"/>
          </ac:inkMkLst>
        </pc:inkChg>
        <pc:inkChg chg="add">
          <ac:chgData name="Fuentes-Cabrera, Miguel" userId="1bb9fb8f-7ff7-4823-9c46-dbbc0dc47453" providerId="ADAL" clId="{D16B89D3-8BA8-4A70-AE12-51DA2A171821}" dt="2025-11-09T19:31:13.872" v="32"/>
          <ac:inkMkLst>
            <pc:docMk/>
            <pc:sldMk cId="1633844776" sldId="291"/>
            <ac:inkMk id="39" creationId="{E577D984-1BF3-1091-7775-E7F378991E1E}"/>
          </ac:inkMkLst>
        </pc:inkChg>
        <pc:inkChg chg="add del">
          <ac:chgData name="Fuentes-Cabrera, Miguel" userId="1bb9fb8f-7ff7-4823-9c46-dbbc0dc47453" providerId="ADAL" clId="{D16B89D3-8BA8-4A70-AE12-51DA2A171821}" dt="2025-11-09T19:31:15.789" v="38"/>
          <ac:inkMkLst>
            <pc:docMk/>
            <pc:sldMk cId="1633844776" sldId="291"/>
            <ac:inkMk id="40" creationId="{9A9E3FAA-D57B-2A40-FC8E-28A7B24C5AAE}"/>
          </ac:inkMkLst>
        </pc:inkChg>
        <pc:inkChg chg="add">
          <ac:chgData name="Fuentes-Cabrera, Miguel" userId="1bb9fb8f-7ff7-4823-9c46-dbbc0dc47453" providerId="ADAL" clId="{D16B89D3-8BA8-4A70-AE12-51DA2A171821}" dt="2025-11-09T19:31:14.372" v="34"/>
          <ac:inkMkLst>
            <pc:docMk/>
            <pc:sldMk cId="1633844776" sldId="291"/>
            <ac:inkMk id="41" creationId="{4BEE34A6-6B3C-3EF7-28B2-FB04ED9FCE09}"/>
          </ac:inkMkLst>
        </pc:inkChg>
        <pc:inkChg chg="add">
          <ac:chgData name="Fuentes-Cabrera, Miguel" userId="1bb9fb8f-7ff7-4823-9c46-dbbc0dc47453" providerId="ADAL" clId="{D16B89D3-8BA8-4A70-AE12-51DA2A171821}" dt="2025-11-09T19:31:14.572" v="35"/>
          <ac:inkMkLst>
            <pc:docMk/>
            <pc:sldMk cId="1633844776" sldId="291"/>
            <ac:inkMk id="43" creationId="{758DE55D-B548-DFC3-5E77-776B12F5FE41}"/>
          </ac:inkMkLst>
        </pc:inkChg>
        <pc:inkChg chg="add">
          <ac:chgData name="Fuentes-Cabrera, Miguel" userId="1bb9fb8f-7ff7-4823-9c46-dbbc0dc47453" providerId="ADAL" clId="{D16B89D3-8BA8-4A70-AE12-51DA2A171821}" dt="2025-11-09T19:31:14.855" v="36"/>
          <ac:inkMkLst>
            <pc:docMk/>
            <pc:sldMk cId="1633844776" sldId="291"/>
            <ac:inkMk id="44" creationId="{35D7DF37-BF0A-26BB-310C-733F14AB3EB6}"/>
          </ac:inkMkLst>
        </pc:inkChg>
        <pc:inkChg chg="add">
          <ac:chgData name="Fuentes-Cabrera, Miguel" userId="1bb9fb8f-7ff7-4823-9c46-dbbc0dc47453" providerId="ADAL" clId="{D16B89D3-8BA8-4A70-AE12-51DA2A171821}" dt="2025-11-09T19:31:15.072" v="37"/>
          <ac:inkMkLst>
            <pc:docMk/>
            <pc:sldMk cId="1633844776" sldId="291"/>
            <ac:inkMk id="45" creationId="{66733BC8-05DF-5B13-1483-482E4FC3CE33}"/>
          </ac:inkMkLst>
        </pc:inkChg>
        <pc:inkChg chg="add del reco">
          <ac:chgData name="Fuentes-Cabrera, Miguel" userId="1bb9fb8f-7ff7-4823-9c46-dbbc0dc47453" providerId="ADAL" clId="{D16B89D3-8BA8-4A70-AE12-51DA2A171821}" dt="2025-11-09T19:31:33.145" v="43"/>
          <ac:inkMkLst>
            <pc:docMk/>
            <pc:sldMk cId="1633844776" sldId="291"/>
            <ac:inkMk id="46" creationId="{B620B32F-7B00-824C-23E5-4CCE848A9FB0}"/>
          </ac:inkMkLst>
        </pc:inkChg>
        <pc:inkChg chg="add del reco">
          <ac:chgData name="Fuentes-Cabrera, Miguel" userId="1bb9fb8f-7ff7-4823-9c46-dbbc0dc47453" providerId="ADAL" clId="{D16B89D3-8BA8-4A70-AE12-51DA2A171821}" dt="2025-11-09T19:31:33.141" v="42"/>
          <ac:inkMkLst>
            <pc:docMk/>
            <pc:sldMk cId="1633844776" sldId="291"/>
            <ac:inkMk id="47" creationId="{2C4EDDFA-AA1C-8BA9-F204-81F693BC7302}"/>
          </ac:inkMkLst>
        </pc:inkChg>
        <pc:inkChg chg="add del">
          <ac:chgData name="Fuentes-Cabrera, Miguel" userId="1bb9fb8f-7ff7-4823-9c46-dbbc0dc47453" providerId="ADAL" clId="{D16B89D3-8BA8-4A70-AE12-51DA2A171821}" dt="2025-11-09T19:31:25.302" v="41"/>
          <ac:inkMkLst>
            <pc:docMk/>
            <pc:sldMk cId="1633844776" sldId="291"/>
            <ac:inkMk id="48" creationId="{1345C00F-EC23-0261-587E-4F414D02CECE}"/>
          </ac:inkMkLst>
        </pc:inkChg>
        <pc:inkChg chg="add del">
          <ac:chgData name="Fuentes-Cabrera, Miguel" userId="1bb9fb8f-7ff7-4823-9c46-dbbc0dc47453" providerId="ADAL" clId="{D16B89D3-8BA8-4A70-AE12-51DA2A171821}" dt="2025-11-09T19:31:25.302" v="41"/>
          <ac:inkMkLst>
            <pc:docMk/>
            <pc:sldMk cId="1633844776" sldId="291"/>
            <ac:inkMk id="49" creationId="{A882526F-8B5C-E5FA-BC75-496BA51ACEFC}"/>
          </ac:inkMkLst>
        </pc:inkChg>
        <pc:inkChg chg="add reco">
          <ac:chgData name="Fuentes-Cabrera, Miguel" userId="1bb9fb8f-7ff7-4823-9c46-dbbc0dc47453" providerId="ADAL" clId="{D16B89D3-8BA8-4A70-AE12-51DA2A171821}" dt="2025-11-09T19:31:25.302" v="41"/>
          <ac:inkMkLst>
            <pc:docMk/>
            <pc:sldMk cId="1633844776" sldId="291"/>
            <ac:inkMk id="50" creationId="{7DB25AEE-9714-BA3A-22FD-AD366B1E8E41}"/>
          </ac:inkMkLst>
        </pc:inkChg>
        <pc:inkChg chg="add">
          <ac:chgData name="Fuentes-Cabrera, Miguel" userId="1bb9fb8f-7ff7-4823-9c46-dbbc0dc47453" providerId="ADAL" clId="{D16B89D3-8BA8-4A70-AE12-51DA2A171821}" dt="2025-11-09T19:31:34.959" v="44"/>
          <ac:inkMkLst>
            <pc:docMk/>
            <pc:sldMk cId="1633844776" sldId="291"/>
            <ac:inkMk id="51" creationId="{C037CCC0-E394-D129-23CB-32FFEF2A3D00}"/>
          </ac:inkMkLst>
        </pc:inkChg>
        <pc:inkChg chg="add">
          <ac:chgData name="Fuentes-Cabrera, Miguel" userId="1bb9fb8f-7ff7-4823-9c46-dbbc0dc47453" providerId="ADAL" clId="{D16B89D3-8BA8-4A70-AE12-51DA2A171821}" dt="2025-11-09T19:31:35.173" v="45"/>
          <ac:inkMkLst>
            <pc:docMk/>
            <pc:sldMk cId="1633844776" sldId="291"/>
            <ac:inkMk id="52" creationId="{11AF61D4-1E30-D0F5-B091-705120C49058}"/>
          </ac:inkMkLst>
        </pc:inkChg>
        <pc:inkChg chg="add del">
          <ac:chgData name="Fuentes-Cabrera, Miguel" userId="1bb9fb8f-7ff7-4823-9c46-dbbc0dc47453" providerId="ADAL" clId="{D16B89D3-8BA8-4A70-AE12-51DA2A171821}" dt="2025-11-09T19:31:43.470" v="73"/>
          <ac:inkMkLst>
            <pc:docMk/>
            <pc:sldMk cId="1633844776" sldId="291"/>
            <ac:inkMk id="57" creationId="{E35B4514-7C5B-9ECF-5217-4E67FF1A7F15}"/>
          </ac:inkMkLst>
        </pc:inkChg>
        <pc:inkChg chg="add">
          <ac:chgData name="Fuentes-Cabrera, Miguel" userId="1bb9fb8f-7ff7-4823-9c46-dbbc0dc47453" providerId="ADAL" clId="{D16B89D3-8BA8-4A70-AE12-51DA2A171821}" dt="2025-11-09T19:31:35.776" v="47"/>
          <ac:inkMkLst>
            <pc:docMk/>
            <pc:sldMk cId="1633844776" sldId="291"/>
            <ac:inkMk id="58" creationId="{9C3DA420-415A-646A-5661-2602C1BBCEA9}"/>
          </ac:inkMkLst>
        </pc:inkChg>
        <pc:inkChg chg="add">
          <ac:chgData name="Fuentes-Cabrera, Miguel" userId="1bb9fb8f-7ff7-4823-9c46-dbbc0dc47453" providerId="ADAL" clId="{D16B89D3-8BA8-4A70-AE12-51DA2A171821}" dt="2025-11-09T19:31:35.937" v="48"/>
          <ac:inkMkLst>
            <pc:docMk/>
            <pc:sldMk cId="1633844776" sldId="291"/>
            <ac:inkMk id="59" creationId="{2DED2365-305C-7C09-02CE-1F38E4AEC57D}"/>
          </ac:inkMkLst>
        </pc:inkChg>
        <pc:inkChg chg="add">
          <ac:chgData name="Fuentes-Cabrera, Miguel" userId="1bb9fb8f-7ff7-4823-9c46-dbbc0dc47453" providerId="ADAL" clId="{D16B89D3-8BA8-4A70-AE12-51DA2A171821}" dt="2025-11-09T19:31:36.342" v="49"/>
          <ac:inkMkLst>
            <pc:docMk/>
            <pc:sldMk cId="1633844776" sldId="291"/>
            <ac:inkMk id="60" creationId="{13803789-C81B-BD5A-FE19-2A7DA9BFB39B}"/>
          </ac:inkMkLst>
        </pc:inkChg>
        <pc:inkChg chg="add">
          <ac:chgData name="Fuentes-Cabrera, Miguel" userId="1bb9fb8f-7ff7-4823-9c46-dbbc0dc47453" providerId="ADAL" clId="{D16B89D3-8BA8-4A70-AE12-51DA2A171821}" dt="2025-11-09T19:31:36.540" v="50"/>
          <ac:inkMkLst>
            <pc:docMk/>
            <pc:sldMk cId="1633844776" sldId="291"/>
            <ac:inkMk id="61" creationId="{D95FAE60-1C2C-FF73-AB15-EB222AD7DADF}"/>
          </ac:inkMkLst>
        </pc:inkChg>
        <pc:inkChg chg="add">
          <ac:chgData name="Fuentes-Cabrera, Miguel" userId="1bb9fb8f-7ff7-4823-9c46-dbbc0dc47453" providerId="ADAL" clId="{D16B89D3-8BA8-4A70-AE12-51DA2A171821}" dt="2025-11-09T19:31:36.740" v="51"/>
          <ac:inkMkLst>
            <pc:docMk/>
            <pc:sldMk cId="1633844776" sldId="291"/>
            <ac:inkMk id="62" creationId="{B07591F0-2433-B361-45BB-213B1439467E}"/>
          </ac:inkMkLst>
        </pc:inkChg>
        <pc:inkChg chg="add del">
          <ac:chgData name="Fuentes-Cabrera, Miguel" userId="1bb9fb8f-7ff7-4823-9c46-dbbc0dc47453" providerId="ADAL" clId="{D16B89D3-8BA8-4A70-AE12-51DA2A171821}" dt="2025-11-09T19:31:43.470" v="73"/>
          <ac:inkMkLst>
            <pc:docMk/>
            <pc:sldMk cId="1633844776" sldId="291"/>
            <ac:inkMk id="63" creationId="{F3E9008F-7AA9-772F-9DBF-1374FFFC8032}"/>
          </ac:inkMkLst>
        </pc:inkChg>
        <pc:inkChg chg="add reco">
          <ac:chgData name="Fuentes-Cabrera, Miguel" userId="1bb9fb8f-7ff7-4823-9c46-dbbc0dc47453" providerId="ADAL" clId="{D16B89D3-8BA8-4A70-AE12-51DA2A171821}" dt="2025-11-09T19:32:55.396" v="138"/>
          <ac:inkMkLst>
            <pc:docMk/>
            <pc:sldMk cId="1633844776" sldId="291"/>
            <ac:inkMk id="64" creationId="{C45E46D3-4D38-CDB4-D8F9-1A8B080C880A}"/>
          </ac:inkMkLst>
        </pc:inkChg>
        <pc:inkChg chg="add del">
          <ac:chgData name="Fuentes-Cabrera, Miguel" userId="1bb9fb8f-7ff7-4823-9c46-dbbc0dc47453" providerId="ADAL" clId="{D16B89D3-8BA8-4A70-AE12-51DA2A171821}" dt="2025-11-09T19:33:02.728" v="156"/>
          <ac:inkMkLst>
            <pc:docMk/>
            <pc:sldMk cId="1633844776" sldId="291"/>
            <ac:inkMk id="65" creationId="{4B1B9E28-903E-07EE-27E8-A0DAE4E5C9D9}"/>
          </ac:inkMkLst>
        </pc:inkChg>
        <pc:inkChg chg="add">
          <ac:chgData name="Fuentes-Cabrera, Miguel" userId="1bb9fb8f-7ff7-4823-9c46-dbbc0dc47453" providerId="ADAL" clId="{D16B89D3-8BA8-4A70-AE12-51DA2A171821}" dt="2025-11-09T19:32:56.388" v="140"/>
          <ac:inkMkLst>
            <pc:docMk/>
            <pc:sldMk cId="1633844776" sldId="291"/>
            <ac:inkMk id="66" creationId="{3B4C9D4D-5AEC-707A-C41A-80E9B48305C7}"/>
          </ac:inkMkLst>
        </pc:inkChg>
        <pc:inkChg chg="add del">
          <ac:chgData name="Fuentes-Cabrera, Miguel" userId="1bb9fb8f-7ff7-4823-9c46-dbbc0dc47453" providerId="ADAL" clId="{D16B89D3-8BA8-4A70-AE12-51DA2A171821}" dt="2025-11-09T19:33:02.728" v="156"/>
          <ac:inkMkLst>
            <pc:docMk/>
            <pc:sldMk cId="1633844776" sldId="291"/>
            <ac:inkMk id="67" creationId="{B81CD075-0353-843F-04D2-30A7E22854CE}"/>
          </ac:inkMkLst>
        </pc:inkChg>
        <pc:inkChg chg="add del">
          <ac:chgData name="Fuentes-Cabrera, Miguel" userId="1bb9fb8f-7ff7-4823-9c46-dbbc0dc47453" providerId="ADAL" clId="{D16B89D3-8BA8-4A70-AE12-51DA2A171821}" dt="2025-11-09T19:33:02.728" v="156"/>
          <ac:inkMkLst>
            <pc:docMk/>
            <pc:sldMk cId="1633844776" sldId="291"/>
            <ac:inkMk id="68" creationId="{D91FDDB3-0455-E32E-8D66-CAB1E235BCF4}"/>
          </ac:inkMkLst>
        </pc:inkChg>
        <pc:inkChg chg="add del">
          <ac:chgData name="Fuentes-Cabrera, Miguel" userId="1bb9fb8f-7ff7-4823-9c46-dbbc0dc47453" providerId="ADAL" clId="{D16B89D3-8BA8-4A70-AE12-51DA2A171821}" dt="2025-11-09T19:33:02.728" v="156"/>
          <ac:inkMkLst>
            <pc:docMk/>
            <pc:sldMk cId="1633844776" sldId="291"/>
            <ac:inkMk id="69" creationId="{81CA82E4-05FD-4116-E41E-89857746AC9F}"/>
          </ac:inkMkLst>
        </pc:inkChg>
        <pc:inkChg chg="add del">
          <ac:chgData name="Fuentes-Cabrera, Miguel" userId="1bb9fb8f-7ff7-4823-9c46-dbbc0dc47453" providerId="ADAL" clId="{D16B89D3-8BA8-4A70-AE12-51DA2A171821}" dt="2025-11-09T19:33:02.728" v="156"/>
          <ac:inkMkLst>
            <pc:docMk/>
            <pc:sldMk cId="1633844776" sldId="291"/>
            <ac:inkMk id="70" creationId="{FA3C9463-6CC7-A4AC-8D30-9135F9FEB09E}"/>
          </ac:inkMkLst>
        </pc:inkChg>
        <pc:inkChg chg="add del">
          <ac:chgData name="Fuentes-Cabrera, Miguel" userId="1bb9fb8f-7ff7-4823-9c46-dbbc0dc47453" providerId="ADAL" clId="{D16B89D3-8BA8-4A70-AE12-51DA2A171821}" dt="2025-11-09T19:33:02.728" v="156"/>
          <ac:inkMkLst>
            <pc:docMk/>
            <pc:sldMk cId="1633844776" sldId="291"/>
            <ac:inkMk id="71" creationId="{6CE129FB-6779-A4F1-C2F8-9B3C5ADD715D}"/>
          </ac:inkMkLst>
        </pc:inkChg>
        <pc:inkChg chg="add">
          <ac:chgData name="Fuentes-Cabrera, Miguel" userId="1bb9fb8f-7ff7-4823-9c46-dbbc0dc47453" providerId="ADAL" clId="{D16B89D3-8BA8-4A70-AE12-51DA2A171821}" dt="2025-11-09T19:32:58.137" v="146"/>
          <ac:inkMkLst>
            <pc:docMk/>
            <pc:sldMk cId="1633844776" sldId="291"/>
            <ac:inkMk id="72" creationId="{843AB50F-A720-A922-52F3-F6341BCED155}"/>
          </ac:inkMkLst>
        </pc:inkChg>
        <pc:inkChg chg="add">
          <ac:chgData name="Fuentes-Cabrera, Miguel" userId="1bb9fb8f-7ff7-4823-9c46-dbbc0dc47453" providerId="ADAL" clId="{D16B89D3-8BA8-4A70-AE12-51DA2A171821}" dt="2025-11-09T19:32:58.570" v="147"/>
          <ac:inkMkLst>
            <pc:docMk/>
            <pc:sldMk cId="1633844776" sldId="291"/>
            <ac:inkMk id="73" creationId="{FEA19FC8-B1E0-ED5A-2F6F-28EB269B370E}"/>
          </ac:inkMkLst>
        </pc:inkChg>
        <pc:inkChg chg="add">
          <ac:chgData name="Fuentes-Cabrera, Miguel" userId="1bb9fb8f-7ff7-4823-9c46-dbbc0dc47453" providerId="ADAL" clId="{D16B89D3-8BA8-4A70-AE12-51DA2A171821}" dt="2025-11-09T19:32:59.664" v="148"/>
          <ac:inkMkLst>
            <pc:docMk/>
            <pc:sldMk cId="1633844776" sldId="291"/>
            <ac:inkMk id="74" creationId="{D877731C-DB80-9C36-8895-3E7B855D2763}"/>
          </ac:inkMkLst>
        </pc:inkChg>
        <pc:inkChg chg="add">
          <ac:chgData name="Fuentes-Cabrera, Miguel" userId="1bb9fb8f-7ff7-4823-9c46-dbbc0dc47453" providerId="ADAL" clId="{D16B89D3-8BA8-4A70-AE12-51DA2A171821}" dt="2025-11-09T19:33:00.037" v="149"/>
          <ac:inkMkLst>
            <pc:docMk/>
            <pc:sldMk cId="1633844776" sldId="291"/>
            <ac:inkMk id="75" creationId="{98FBDBD2-4487-26F6-221C-7263D6935169}"/>
          </ac:inkMkLst>
        </pc:inkChg>
        <pc:inkChg chg="add">
          <ac:chgData name="Fuentes-Cabrera, Miguel" userId="1bb9fb8f-7ff7-4823-9c46-dbbc0dc47453" providerId="ADAL" clId="{D16B89D3-8BA8-4A70-AE12-51DA2A171821}" dt="2025-11-09T19:33:00.163" v="150"/>
          <ac:inkMkLst>
            <pc:docMk/>
            <pc:sldMk cId="1633844776" sldId="291"/>
            <ac:inkMk id="76" creationId="{2EFF2E74-CCE8-71C2-763F-75CE9DEEC664}"/>
          </ac:inkMkLst>
        </pc:inkChg>
        <pc:inkChg chg="add">
          <ac:chgData name="Fuentes-Cabrera, Miguel" userId="1bb9fb8f-7ff7-4823-9c46-dbbc0dc47453" providerId="ADAL" clId="{D16B89D3-8BA8-4A70-AE12-51DA2A171821}" dt="2025-11-09T19:33:00.701" v="151"/>
          <ac:inkMkLst>
            <pc:docMk/>
            <pc:sldMk cId="1633844776" sldId="291"/>
            <ac:inkMk id="77" creationId="{0C6D4D37-62F7-8D89-E381-6C2C67BF4746}"/>
          </ac:inkMkLst>
        </pc:inkChg>
        <pc:inkChg chg="add del">
          <ac:chgData name="Fuentes-Cabrera, Miguel" userId="1bb9fb8f-7ff7-4823-9c46-dbbc0dc47453" providerId="ADAL" clId="{D16B89D3-8BA8-4A70-AE12-51DA2A171821}" dt="2025-11-09T19:33:02.728" v="156"/>
          <ac:inkMkLst>
            <pc:docMk/>
            <pc:sldMk cId="1633844776" sldId="291"/>
            <ac:inkMk id="78" creationId="{8361B803-859E-3FBF-CAF8-76E669D42951}"/>
          </ac:inkMkLst>
        </pc:inkChg>
        <pc:inkChg chg="add del">
          <ac:chgData name="Fuentes-Cabrera, Miguel" userId="1bb9fb8f-7ff7-4823-9c46-dbbc0dc47453" providerId="ADAL" clId="{D16B89D3-8BA8-4A70-AE12-51DA2A171821}" dt="2025-11-09T19:33:02.728" v="156"/>
          <ac:inkMkLst>
            <pc:docMk/>
            <pc:sldMk cId="1633844776" sldId="291"/>
            <ac:inkMk id="79" creationId="{2293DF19-C6A2-3F46-8C50-8B8132993FA7}"/>
          </ac:inkMkLst>
        </pc:inkChg>
        <pc:inkChg chg="add del">
          <ac:chgData name="Fuentes-Cabrera, Miguel" userId="1bb9fb8f-7ff7-4823-9c46-dbbc0dc47453" providerId="ADAL" clId="{D16B89D3-8BA8-4A70-AE12-51DA2A171821}" dt="2025-11-09T19:33:02.728" v="156"/>
          <ac:inkMkLst>
            <pc:docMk/>
            <pc:sldMk cId="1633844776" sldId="291"/>
            <ac:inkMk id="80" creationId="{E893E5FD-8968-9855-628B-3533D86D71D4}"/>
          </ac:inkMkLst>
        </pc:inkChg>
        <pc:inkChg chg="add">
          <ac:chgData name="Fuentes-Cabrera, Miguel" userId="1bb9fb8f-7ff7-4823-9c46-dbbc0dc47453" providerId="ADAL" clId="{D16B89D3-8BA8-4A70-AE12-51DA2A171821}" dt="2025-11-09T19:33:02.052" v="155"/>
          <ac:inkMkLst>
            <pc:docMk/>
            <pc:sldMk cId="1633844776" sldId="291"/>
            <ac:inkMk id="81" creationId="{5B7C842D-990E-C5CF-5AF9-49D845C050D5}"/>
          </ac:inkMkLst>
        </pc:inkChg>
        <pc:inkChg chg="add reco">
          <ac:chgData name="Fuentes-Cabrera, Miguel" userId="1bb9fb8f-7ff7-4823-9c46-dbbc0dc47453" providerId="ADAL" clId="{D16B89D3-8BA8-4A70-AE12-51DA2A171821}" dt="2025-11-09T19:33:02.728" v="156"/>
          <ac:inkMkLst>
            <pc:docMk/>
            <pc:sldMk cId="1633844776" sldId="291"/>
            <ac:inkMk id="82" creationId="{AF253F96-5A53-F5EE-6121-95477103FACF}"/>
          </ac:inkMkLst>
        </pc:inkChg>
        <pc:inkChg chg="add del">
          <ac:chgData name="Fuentes-Cabrera, Miguel" userId="1bb9fb8f-7ff7-4823-9c46-dbbc0dc47453" providerId="ADAL" clId="{D16B89D3-8BA8-4A70-AE12-51DA2A171821}" dt="2025-11-09T19:36:32.571" v="240"/>
          <ac:inkMkLst>
            <pc:docMk/>
            <pc:sldMk cId="1633844776" sldId="291"/>
            <ac:inkMk id="84" creationId="{6C672323-744C-F7FC-763A-2DFE5209FE2E}"/>
          </ac:inkMkLst>
        </pc:inkChg>
        <pc:inkChg chg="add del">
          <ac:chgData name="Fuentes-Cabrera, Miguel" userId="1bb9fb8f-7ff7-4823-9c46-dbbc0dc47453" providerId="ADAL" clId="{D16B89D3-8BA8-4A70-AE12-51DA2A171821}" dt="2025-11-09T19:36:32.571" v="240"/>
          <ac:inkMkLst>
            <pc:docMk/>
            <pc:sldMk cId="1633844776" sldId="291"/>
            <ac:inkMk id="85" creationId="{E8CC18F9-4F47-A81D-2B5D-369B98123280}"/>
          </ac:inkMkLst>
        </pc:inkChg>
        <pc:inkChg chg="add del">
          <ac:chgData name="Fuentes-Cabrera, Miguel" userId="1bb9fb8f-7ff7-4823-9c46-dbbc0dc47453" providerId="ADAL" clId="{D16B89D3-8BA8-4A70-AE12-51DA2A171821}" dt="2025-11-09T19:36:32.571" v="240"/>
          <ac:inkMkLst>
            <pc:docMk/>
            <pc:sldMk cId="1633844776" sldId="291"/>
            <ac:inkMk id="86" creationId="{D6406913-77D5-24EC-489E-E72308086230}"/>
          </ac:inkMkLst>
        </pc:inkChg>
        <pc:inkChg chg="add del">
          <ac:chgData name="Fuentes-Cabrera, Miguel" userId="1bb9fb8f-7ff7-4823-9c46-dbbc0dc47453" providerId="ADAL" clId="{D16B89D3-8BA8-4A70-AE12-51DA2A171821}" dt="2025-11-09T19:36:32.571" v="240"/>
          <ac:inkMkLst>
            <pc:docMk/>
            <pc:sldMk cId="1633844776" sldId="291"/>
            <ac:inkMk id="87" creationId="{A6E0DF81-C521-B262-63E7-C3398A1DACDF}"/>
          </ac:inkMkLst>
        </pc:inkChg>
        <pc:inkChg chg="add mod reco modStrokes">
          <ac:chgData name="Fuentes-Cabrera, Miguel" userId="1bb9fb8f-7ff7-4823-9c46-dbbc0dc47453" providerId="ADAL" clId="{D16B89D3-8BA8-4A70-AE12-51DA2A171821}" dt="2025-11-09T19:48:29.283" v="714"/>
          <ac:inkMkLst>
            <pc:docMk/>
            <pc:sldMk cId="1633844776" sldId="291"/>
            <ac:inkMk id="88" creationId="{2ED43F10-3CB8-B38F-D78A-994DDEAE25A3}"/>
          </ac:inkMkLst>
        </pc:inkChg>
        <pc:inkChg chg="add del">
          <ac:chgData name="Fuentes-Cabrera, Miguel" userId="1bb9fb8f-7ff7-4823-9c46-dbbc0dc47453" providerId="ADAL" clId="{D16B89D3-8BA8-4A70-AE12-51DA2A171821}" dt="2025-11-09T19:36:34.440" v="245"/>
          <ac:inkMkLst>
            <pc:docMk/>
            <pc:sldMk cId="1633844776" sldId="291"/>
            <ac:inkMk id="89" creationId="{493B4E93-9945-2599-1CCE-E27C096C12D4}"/>
          </ac:inkMkLst>
        </pc:inkChg>
        <pc:inkChg chg="add del">
          <ac:chgData name="Fuentes-Cabrera, Miguel" userId="1bb9fb8f-7ff7-4823-9c46-dbbc0dc47453" providerId="ADAL" clId="{D16B89D3-8BA8-4A70-AE12-51DA2A171821}" dt="2025-11-09T19:36:34.440" v="245"/>
          <ac:inkMkLst>
            <pc:docMk/>
            <pc:sldMk cId="1633844776" sldId="291"/>
            <ac:inkMk id="90" creationId="{2A473CC5-21EA-387C-58F5-7964429F05E6}"/>
          </ac:inkMkLst>
        </pc:inkChg>
        <pc:inkChg chg="add del">
          <ac:chgData name="Fuentes-Cabrera, Miguel" userId="1bb9fb8f-7ff7-4823-9c46-dbbc0dc47453" providerId="ADAL" clId="{D16B89D3-8BA8-4A70-AE12-51DA2A171821}" dt="2025-11-09T19:36:34.440" v="245"/>
          <ac:inkMkLst>
            <pc:docMk/>
            <pc:sldMk cId="1633844776" sldId="291"/>
            <ac:inkMk id="91" creationId="{BD175B11-0E38-3660-0C1A-7F14F81B347D}"/>
          </ac:inkMkLst>
        </pc:inkChg>
        <pc:inkChg chg="add del">
          <ac:chgData name="Fuentes-Cabrera, Miguel" userId="1bb9fb8f-7ff7-4823-9c46-dbbc0dc47453" providerId="ADAL" clId="{D16B89D3-8BA8-4A70-AE12-51DA2A171821}" dt="2025-11-09T19:36:34.440" v="245"/>
          <ac:inkMkLst>
            <pc:docMk/>
            <pc:sldMk cId="1633844776" sldId="291"/>
            <ac:inkMk id="92" creationId="{C1FA6AD8-F65F-160A-F675-DAB50888F947}"/>
          </ac:inkMkLst>
        </pc:inkChg>
        <pc:inkChg chg="add mod reco modStrokes">
          <ac:chgData name="Fuentes-Cabrera, Miguel" userId="1bb9fb8f-7ff7-4823-9c46-dbbc0dc47453" providerId="ADAL" clId="{D16B89D3-8BA8-4A70-AE12-51DA2A171821}" dt="2025-11-09T19:48:30.093" v="715"/>
          <ac:inkMkLst>
            <pc:docMk/>
            <pc:sldMk cId="1633844776" sldId="291"/>
            <ac:inkMk id="93" creationId="{DB4AEB28-07C1-C125-D897-895CE8707C40}"/>
          </ac:inkMkLst>
        </pc:inkChg>
        <pc:inkChg chg="add del">
          <ac:chgData name="Fuentes-Cabrera, Miguel" userId="1bb9fb8f-7ff7-4823-9c46-dbbc0dc47453" providerId="ADAL" clId="{D16B89D3-8BA8-4A70-AE12-51DA2A171821}" dt="2025-11-09T19:36:36.255" v="250"/>
          <ac:inkMkLst>
            <pc:docMk/>
            <pc:sldMk cId="1633844776" sldId="291"/>
            <ac:inkMk id="94" creationId="{BF3909CE-A0BC-EB9E-C016-9220B160E04E}"/>
          </ac:inkMkLst>
        </pc:inkChg>
        <pc:inkChg chg="add del">
          <ac:chgData name="Fuentes-Cabrera, Miguel" userId="1bb9fb8f-7ff7-4823-9c46-dbbc0dc47453" providerId="ADAL" clId="{D16B89D3-8BA8-4A70-AE12-51DA2A171821}" dt="2025-11-09T19:36:36.255" v="250"/>
          <ac:inkMkLst>
            <pc:docMk/>
            <pc:sldMk cId="1633844776" sldId="291"/>
            <ac:inkMk id="95" creationId="{D739A30A-2950-ADAC-6D51-1774DB1752BF}"/>
          </ac:inkMkLst>
        </pc:inkChg>
        <pc:inkChg chg="add del">
          <ac:chgData name="Fuentes-Cabrera, Miguel" userId="1bb9fb8f-7ff7-4823-9c46-dbbc0dc47453" providerId="ADAL" clId="{D16B89D3-8BA8-4A70-AE12-51DA2A171821}" dt="2025-11-09T19:36:36.255" v="250"/>
          <ac:inkMkLst>
            <pc:docMk/>
            <pc:sldMk cId="1633844776" sldId="291"/>
            <ac:inkMk id="96" creationId="{FA9279DD-E657-DA3C-3BD1-0F1F49BB6510}"/>
          </ac:inkMkLst>
        </pc:inkChg>
        <pc:inkChg chg="add del">
          <ac:chgData name="Fuentes-Cabrera, Miguel" userId="1bb9fb8f-7ff7-4823-9c46-dbbc0dc47453" providerId="ADAL" clId="{D16B89D3-8BA8-4A70-AE12-51DA2A171821}" dt="2025-11-09T19:36:36.255" v="250"/>
          <ac:inkMkLst>
            <pc:docMk/>
            <pc:sldMk cId="1633844776" sldId="291"/>
            <ac:inkMk id="97" creationId="{6A39A9E4-410F-A261-2131-EC8006332328}"/>
          </ac:inkMkLst>
        </pc:inkChg>
        <pc:inkChg chg="add mod reco modStrokes">
          <ac:chgData name="Fuentes-Cabrera, Miguel" userId="1bb9fb8f-7ff7-4823-9c46-dbbc0dc47453" providerId="ADAL" clId="{D16B89D3-8BA8-4A70-AE12-51DA2A171821}" dt="2025-11-09T19:48:33.520" v="719"/>
          <ac:inkMkLst>
            <pc:docMk/>
            <pc:sldMk cId="1633844776" sldId="291"/>
            <ac:inkMk id="98" creationId="{E19BDEE7-3155-2EC7-9A78-86DA6F438985}"/>
          </ac:inkMkLst>
        </pc:inkChg>
        <pc:inkChg chg="add del">
          <ac:chgData name="Fuentes-Cabrera, Miguel" userId="1bb9fb8f-7ff7-4823-9c46-dbbc0dc47453" providerId="ADAL" clId="{D16B89D3-8BA8-4A70-AE12-51DA2A171821}" dt="2025-11-09T19:36:38.616" v="257"/>
          <ac:inkMkLst>
            <pc:docMk/>
            <pc:sldMk cId="1633844776" sldId="291"/>
            <ac:inkMk id="99" creationId="{394948E5-15F8-9858-E897-9DB8E343D344}"/>
          </ac:inkMkLst>
        </pc:inkChg>
        <pc:inkChg chg="add del">
          <ac:chgData name="Fuentes-Cabrera, Miguel" userId="1bb9fb8f-7ff7-4823-9c46-dbbc0dc47453" providerId="ADAL" clId="{D16B89D3-8BA8-4A70-AE12-51DA2A171821}" dt="2025-11-09T19:36:38.616" v="257"/>
          <ac:inkMkLst>
            <pc:docMk/>
            <pc:sldMk cId="1633844776" sldId="291"/>
            <ac:inkMk id="102" creationId="{719628C0-2210-5352-A6B7-E628221AF2E9}"/>
          </ac:inkMkLst>
        </pc:inkChg>
        <pc:inkChg chg="add del">
          <ac:chgData name="Fuentes-Cabrera, Miguel" userId="1bb9fb8f-7ff7-4823-9c46-dbbc0dc47453" providerId="ADAL" clId="{D16B89D3-8BA8-4A70-AE12-51DA2A171821}" dt="2025-11-09T19:36:38.616" v="257"/>
          <ac:inkMkLst>
            <pc:docMk/>
            <pc:sldMk cId="1633844776" sldId="291"/>
            <ac:inkMk id="103" creationId="{877252BC-BD5C-5EFF-6D6F-B3D09121517B}"/>
          </ac:inkMkLst>
        </pc:inkChg>
        <pc:inkChg chg="add del">
          <ac:chgData name="Fuentes-Cabrera, Miguel" userId="1bb9fb8f-7ff7-4823-9c46-dbbc0dc47453" providerId="ADAL" clId="{D16B89D3-8BA8-4A70-AE12-51DA2A171821}" dt="2025-11-09T19:36:38.616" v="257"/>
          <ac:inkMkLst>
            <pc:docMk/>
            <pc:sldMk cId="1633844776" sldId="291"/>
            <ac:inkMk id="104" creationId="{BECF7E50-2A18-C9DC-BB44-6460D67C4CA4}"/>
          </ac:inkMkLst>
        </pc:inkChg>
        <pc:inkChg chg="add del">
          <ac:chgData name="Fuentes-Cabrera, Miguel" userId="1bb9fb8f-7ff7-4823-9c46-dbbc0dc47453" providerId="ADAL" clId="{D16B89D3-8BA8-4A70-AE12-51DA2A171821}" dt="2025-11-09T19:36:38.616" v="257"/>
          <ac:inkMkLst>
            <pc:docMk/>
            <pc:sldMk cId="1633844776" sldId="291"/>
            <ac:inkMk id="105" creationId="{33F3CFF9-4F4C-1382-3828-35017CBB4250}"/>
          </ac:inkMkLst>
        </pc:inkChg>
        <pc:inkChg chg="add del">
          <ac:chgData name="Fuentes-Cabrera, Miguel" userId="1bb9fb8f-7ff7-4823-9c46-dbbc0dc47453" providerId="ADAL" clId="{D16B89D3-8BA8-4A70-AE12-51DA2A171821}" dt="2025-11-09T19:36:38.616" v="257"/>
          <ac:inkMkLst>
            <pc:docMk/>
            <pc:sldMk cId="1633844776" sldId="291"/>
            <ac:inkMk id="106" creationId="{0A167F7B-9778-20C0-86CB-29DE8FAF7C92}"/>
          </ac:inkMkLst>
        </pc:inkChg>
        <pc:inkChg chg="add reco">
          <ac:chgData name="Fuentes-Cabrera, Miguel" userId="1bb9fb8f-7ff7-4823-9c46-dbbc0dc47453" providerId="ADAL" clId="{D16B89D3-8BA8-4A70-AE12-51DA2A171821}" dt="2025-11-09T19:36:38.616" v="257"/>
          <ac:inkMkLst>
            <pc:docMk/>
            <pc:sldMk cId="1633844776" sldId="291"/>
            <ac:inkMk id="107" creationId="{7501E013-7DF9-222C-EC9D-99CC52E61C5E}"/>
          </ac:inkMkLst>
        </pc:inkChg>
        <pc:inkChg chg="add del">
          <ac:chgData name="Fuentes-Cabrera, Miguel" userId="1bb9fb8f-7ff7-4823-9c46-dbbc0dc47453" providerId="ADAL" clId="{D16B89D3-8BA8-4A70-AE12-51DA2A171821}" dt="2025-11-09T19:36:43.267" v="270"/>
          <ac:inkMkLst>
            <pc:docMk/>
            <pc:sldMk cId="1633844776" sldId="291"/>
            <ac:inkMk id="108" creationId="{191ABF9C-9C18-A870-C907-CA552FABA7C1}"/>
          </ac:inkMkLst>
        </pc:inkChg>
        <pc:inkChg chg="add del">
          <ac:chgData name="Fuentes-Cabrera, Miguel" userId="1bb9fb8f-7ff7-4823-9c46-dbbc0dc47453" providerId="ADAL" clId="{D16B89D3-8BA8-4A70-AE12-51DA2A171821}" dt="2025-11-09T19:36:43.267" v="270"/>
          <ac:inkMkLst>
            <pc:docMk/>
            <pc:sldMk cId="1633844776" sldId="291"/>
            <ac:inkMk id="109" creationId="{674C24A8-21C8-B768-1CA7-4E56DD7EFD4D}"/>
          </ac:inkMkLst>
        </pc:inkChg>
        <pc:inkChg chg="add">
          <ac:chgData name="Fuentes-Cabrera, Miguel" userId="1bb9fb8f-7ff7-4823-9c46-dbbc0dc47453" providerId="ADAL" clId="{D16B89D3-8BA8-4A70-AE12-51DA2A171821}" dt="2025-11-09T19:36:39.481" v="260"/>
          <ac:inkMkLst>
            <pc:docMk/>
            <pc:sldMk cId="1633844776" sldId="291"/>
            <ac:inkMk id="111" creationId="{3FC1E15C-B8D5-F9CD-4B4B-490C13DB508A}"/>
          </ac:inkMkLst>
        </pc:inkChg>
        <pc:inkChg chg="add del">
          <ac:chgData name="Fuentes-Cabrera, Miguel" userId="1bb9fb8f-7ff7-4823-9c46-dbbc0dc47453" providerId="ADAL" clId="{D16B89D3-8BA8-4A70-AE12-51DA2A171821}" dt="2025-11-09T19:36:43.267" v="270"/>
          <ac:inkMkLst>
            <pc:docMk/>
            <pc:sldMk cId="1633844776" sldId="291"/>
            <ac:inkMk id="112" creationId="{460BFBB0-1E28-34BE-A979-7CDC4A85BA8E}"/>
          </ac:inkMkLst>
        </pc:inkChg>
        <pc:inkChg chg="add">
          <ac:chgData name="Fuentes-Cabrera, Miguel" userId="1bb9fb8f-7ff7-4823-9c46-dbbc0dc47453" providerId="ADAL" clId="{D16B89D3-8BA8-4A70-AE12-51DA2A171821}" dt="2025-11-09T19:36:39.987" v="262"/>
          <ac:inkMkLst>
            <pc:docMk/>
            <pc:sldMk cId="1633844776" sldId="291"/>
            <ac:inkMk id="113" creationId="{4277A88F-4BE1-7CA5-E640-34B81F14098E}"/>
          </ac:inkMkLst>
        </pc:inkChg>
        <pc:inkChg chg="add del">
          <ac:chgData name="Fuentes-Cabrera, Miguel" userId="1bb9fb8f-7ff7-4823-9c46-dbbc0dc47453" providerId="ADAL" clId="{D16B89D3-8BA8-4A70-AE12-51DA2A171821}" dt="2025-11-09T19:36:43.267" v="270"/>
          <ac:inkMkLst>
            <pc:docMk/>
            <pc:sldMk cId="1633844776" sldId="291"/>
            <ac:inkMk id="114" creationId="{63018956-6376-D64F-F625-EB29F55045E1}"/>
          </ac:inkMkLst>
        </pc:inkChg>
        <pc:inkChg chg="add del">
          <ac:chgData name="Fuentes-Cabrera, Miguel" userId="1bb9fb8f-7ff7-4823-9c46-dbbc0dc47453" providerId="ADAL" clId="{D16B89D3-8BA8-4A70-AE12-51DA2A171821}" dt="2025-11-09T19:36:43.267" v="270"/>
          <ac:inkMkLst>
            <pc:docMk/>
            <pc:sldMk cId="1633844776" sldId="291"/>
            <ac:inkMk id="115" creationId="{672270F4-C5C1-18BB-1A16-D299542F84E4}"/>
          </ac:inkMkLst>
        </pc:inkChg>
        <pc:inkChg chg="add del">
          <ac:chgData name="Fuentes-Cabrera, Miguel" userId="1bb9fb8f-7ff7-4823-9c46-dbbc0dc47453" providerId="ADAL" clId="{D16B89D3-8BA8-4A70-AE12-51DA2A171821}" dt="2025-11-09T19:36:43.267" v="270"/>
          <ac:inkMkLst>
            <pc:docMk/>
            <pc:sldMk cId="1633844776" sldId="291"/>
            <ac:inkMk id="116" creationId="{C735CBCE-5FB8-A45C-9D12-81C184F62834}"/>
          </ac:inkMkLst>
        </pc:inkChg>
        <pc:inkChg chg="add">
          <ac:chgData name="Fuentes-Cabrera, Miguel" userId="1bb9fb8f-7ff7-4823-9c46-dbbc0dc47453" providerId="ADAL" clId="{D16B89D3-8BA8-4A70-AE12-51DA2A171821}" dt="2025-11-09T19:36:41.546" v="266"/>
          <ac:inkMkLst>
            <pc:docMk/>
            <pc:sldMk cId="1633844776" sldId="291"/>
            <ac:inkMk id="117" creationId="{E8326463-D9FC-F0C1-49A4-D4691A7AF102}"/>
          </ac:inkMkLst>
        </pc:inkChg>
        <pc:inkChg chg="add del">
          <ac:chgData name="Fuentes-Cabrera, Miguel" userId="1bb9fb8f-7ff7-4823-9c46-dbbc0dc47453" providerId="ADAL" clId="{D16B89D3-8BA8-4A70-AE12-51DA2A171821}" dt="2025-11-09T19:36:43.267" v="270"/>
          <ac:inkMkLst>
            <pc:docMk/>
            <pc:sldMk cId="1633844776" sldId="291"/>
            <ac:inkMk id="118" creationId="{15EDFE63-C975-E0D5-908B-164965A3862D}"/>
          </ac:inkMkLst>
        </pc:inkChg>
        <pc:inkChg chg="add del">
          <ac:chgData name="Fuentes-Cabrera, Miguel" userId="1bb9fb8f-7ff7-4823-9c46-dbbc0dc47453" providerId="ADAL" clId="{D16B89D3-8BA8-4A70-AE12-51DA2A171821}" dt="2025-11-09T19:36:43.267" v="270"/>
          <ac:inkMkLst>
            <pc:docMk/>
            <pc:sldMk cId="1633844776" sldId="291"/>
            <ac:inkMk id="119" creationId="{A420F2EB-9BD4-FA77-DC2B-12DE6D272BDD}"/>
          </ac:inkMkLst>
        </pc:inkChg>
        <pc:inkChg chg="add del">
          <ac:chgData name="Fuentes-Cabrera, Miguel" userId="1bb9fb8f-7ff7-4823-9c46-dbbc0dc47453" providerId="ADAL" clId="{D16B89D3-8BA8-4A70-AE12-51DA2A171821}" dt="2025-11-09T19:36:43.267" v="270"/>
          <ac:inkMkLst>
            <pc:docMk/>
            <pc:sldMk cId="1633844776" sldId="291"/>
            <ac:inkMk id="120" creationId="{57F917AE-97AE-3EBA-FE17-F3E1DC396B6D}"/>
          </ac:inkMkLst>
        </pc:inkChg>
        <pc:inkChg chg="add reco">
          <ac:chgData name="Fuentes-Cabrera, Miguel" userId="1bb9fb8f-7ff7-4823-9c46-dbbc0dc47453" providerId="ADAL" clId="{D16B89D3-8BA8-4A70-AE12-51DA2A171821}" dt="2025-11-09T19:36:43.267" v="270"/>
          <ac:inkMkLst>
            <pc:docMk/>
            <pc:sldMk cId="1633844776" sldId="291"/>
            <ac:inkMk id="122" creationId="{C947CC9E-4C8B-947C-63C8-DD74B8B97446}"/>
          </ac:inkMkLst>
        </pc:inkChg>
        <pc:inkChg chg="add del">
          <ac:chgData name="Fuentes-Cabrera, Miguel" userId="1bb9fb8f-7ff7-4823-9c46-dbbc0dc47453" providerId="ADAL" clId="{D16B89D3-8BA8-4A70-AE12-51DA2A171821}" dt="2025-11-09T19:46:47.370" v="676"/>
          <ac:inkMkLst>
            <pc:docMk/>
            <pc:sldMk cId="1633844776" sldId="291"/>
            <ac:inkMk id="124" creationId="{A9CB1BCF-C6E8-42BA-A4F6-F1CDAEC260B6}"/>
          </ac:inkMkLst>
        </pc:inkChg>
        <pc:inkChg chg="add">
          <ac:chgData name="Fuentes-Cabrera, Miguel" userId="1bb9fb8f-7ff7-4823-9c46-dbbc0dc47453" providerId="ADAL" clId="{D16B89D3-8BA8-4A70-AE12-51DA2A171821}" dt="2025-11-09T19:46:42.862" v="666"/>
          <ac:inkMkLst>
            <pc:docMk/>
            <pc:sldMk cId="1633844776" sldId="291"/>
            <ac:inkMk id="125" creationId="{30B6D343-9FED-D79C-88CB-83F858423ED5}"/>
          </ac:inkMkLst>
        </pc:inkChg>
        <pc:inkChg chg="add del">
          <ac:chgData name="Fuentes-Cabrera, Miguel" userId="1bb9fb8f-7ff7-4823-9c46-dbbc0dc47453" providerId="ADAL" clId="{D16B89D3-8BA8-4A70-AE12-51DA2A171821}" dt="2025-11-09T19:46:47.370" v="676"/>
          <ac:inkMkLst>
            <pc:docMk/>
            <pc:sldMk cId="1633844776" sldId="291"/>
            <ac:inkMk id="126" creationId="{22D1A795-F62A-4611-022B-22D2E42BCB61}"/>
          </ac:inkMkLst>
        </pc:inkChg>
        <pc:inkChg chg="add del">
          <ac:chgData name="Fuentes-Cabrera, Miguel" userId="1bb9fb8f-7ff7-4823-9c46-dbbc0dc47453" providerId="ADAL" clId="{D16B89D3-8BA8-4A70-AE12-51DA2A171821}" dt="2025-11-09T19:46:47.370" v="676"/>
          <ac:inkMkLst>
            <pc:docMk/>
            <pc:sldMk cId="1633844776" sldId="291"/>
            <ac:inkMk id="127" creationId="{B69C89A8-4DCF-5EB9-D143-3AE5C8E29393}"/>
          </ac:inkMkLst>
        </pc:inkChg>
        <pc:inkChg chg="add">
          <ac:chgData name="Fuentes-Cabrera, Miguel" userId="1bb9fb8f-7ff7-4823-9c46-dbbc0dc47453" providerId="ADAL" clId="{D16B89D3-8BA8-4A70-AE12-51DA2A171821}" dt="2025-11-09T19:46:43.949" v="669"/>
          <ac:inkMkLst>
            <pc:docMk/>
            <pc:sldMk cId="1633844776" sldId="291"/>
            <ac:inkMk id="128" creationId="{7D9AEC76-AD9D-33D4-D305-886715C1D1E8}"/>
          </ac:inkMkLst>
        </pc:inkChg>
        <pc:inkChg chg="add del">
          <ac:chgData name="Fuentes-Cabrera, Miguel" userId="1bb9fb8f-7ff7-4823-9c46-dbbc0dc47453" providerId="ADAL" clId="{D16B89D3-8BA8-4A70-AE12-51DA2A171821}" dt="2025-11-09T19:46:47.370" v="676"/>
          <ac:inkMkLst>
            <pc:docMk/>
            <pc:sldMk cId="1633844776" sldId="291"/>
            <ac:inkMk id="129" creationId="{0316EA4A-244D-534A-1D8C-BC58C4564E07}"/>
          </ac:inkMkLst>
        </pc:inkChg>
        <pc:inkChg chg="add del">
          <ac:chgData name="Fuentes-Cabrera, Miguel" userId="1bb9fb8f-7ff7-4823-9c46-dbbc0dc47453" providerId="ADAL" clId="{D16B89D3-8BA8-4A70-AE12-51DA2A171821}" dt="2025-11-09T19:46:47.370" v="676"/>
          <ac:inkMkLst>
            <pc:docMk/>
            <pc:sldMk cId="1633844776" sldId="291"/>
            <ac:inkMk id="130" creationId="{E1B3C884-9DB9-F4D2-C5FD-ED4B85A0E847}"/>
          </ac:inkMkLst>
        </pc:inkChg>
        <pc:inkChg chg="add del">
          <ac:chgData name="Fuentes-Cabrera, Miguel" userId="1bb9fb8f-7ff7-4823-9c46-dbbc0dc47453" providerId="ADAL" clId="{D16B89D3-8BA8-4A70-AE12-51DA2A171821}" dt="2025-11-09T19:46:47.370" v="676"/>
          <ac:inkMkLst>
            <pc:docMk/>
            <pc:sldMk cId="1633844776" sldId="291"/>
            <ac:inkMk id="131" creationId="{231C4A53-2492-BCD6-314A-E8A1360EA176}"/>
          </ac:inkMkLst>
        </pc:inkChg>
        <pc:inkChg chg="add">
          <ac:chgData name="Fuentes-Cabrera, Miguel" userId="1bb9fb8f-7ff7-4823-9c46-dbbc0dc47453" providerId="ADAL" clId="{D16B89D3-8BA8-4A70-AE12-51DA2A171821}" dt="2025-11-09T19:46:45.426" v="673"/>
          <ac:inkMkLst>
            <pc:docMk/>
            <pc:sldMk cId="1633844776" sldId="291"/>
            <ac:inkMk id="134" creationId="{911E998A-87D0-BB83-EA37-86730E715C66}"/>
          </ac:inkMkLst>
        </pc:inkChg>
        <pc:inkChg chg="add del">
          <ac:chgData name="Fuentes-Cabrera, Miguel" userId="1bb9fb8f-7ff7-4823-9c46-dbbc0dc47453" providerId="ADAL" clId="{D16B89D3-8BA8-4A70-AE12-51DA2A171821}" dt="2025-11-09T19:46:47.370" v="676"/>
          <ac:inkMkLst>
            <pc:docMk/>
            <pc:sldMk cId="1633844776" sldId="291"/>
            <ac:inkMk id="135" creationId="{578F8CEC-2D88-9022-BB12-37155D883C55}"/>
          </ac:inkMkLst>
        </pc:inkChg>
        <pc:inkChg chg="add del">
          <ac:chgData name="Fuentes-Cabrera, Miguel" userId="1bb9fb8f-7ff7-4823-9c46-dbbc0dc47453" providerId="ADAL" clId="{D16B89D3-8BA8-4A70-AE12-51DA2A171821}" dt="2025-11-09T19:46:47.370" v="676"/>
          <ac:inkMkLst>
            <pc:docMk/>
            <pc:sldMk cId="1633844776" sldId="291"/>
            <ac:inkMk id="136" creationId="{CBD12329-4A2B-CEAD-4C8A-87177516814F}"/>
          </ac:inkMkLst>
        </pc:inkChg>
        <pc:inkChg chg="add reco">
          <ac:chgData name="Fuentes-Cabrera, Miguel" userId="1bb9fb8f-7ff7-4823-9c46-dbbc0dc47453" providerId="ADAL" clId="{D16B89D3-8BA8-4A70-AE12-51DA2A171821}" dt="2025-11-09T19:46:47.370" v="676"/>
          <ac:inkMkLst>
            <pc:docMk/>
            <pc:sldMk cId="1633844776" sldId="291"/>
            <ac:inkMk id="137" creationId="{7ED9E3B5-A241-308A-59C3-5C6DE4D7227B}"/>
          </ac:inkMkLst>
        </pc:inkChg>
        <pc:inkChg chg="add reco">
          <ac:chgData name="Fuentes-Cabrera, Miguel" userId="1bb9fb8f-7ff7-4823-9c46-dbbc0dc47453" providerId="ADAL" clId="{D16B89D3-8BA8-4A70-AE12-51DA2A171821}" dt="2025-11-09T19:46:47.370" v="676"/>
          <ac:inkMkLst>
            <pc:docMk/>
            <pc:sldMk cId="1633844776" sldId="291"/>
            <ac:inkMk id="138" creationId="{DCAB23DD-97BE-699C-E2B7-FD9CBEB659A7}"/>
          </ac:inkMkLst>
        </pc:inkChg>
        <pc:inkChg chg="add del">
          <ac:chgData name="Fuentes-Cabrera, Miguel" userId="1bb9fb8f-7ff7-4823-9c46-dbbc0dc47453" providerId="ADAL" clId="{D16B89D3-8BA8-4A70-AE12-51DA2A171821}" dt="2025-11-09T19:46:51.426" v="682"/>
          <ac:inkMkLst>
            <pc:docMk/>
            <pc:sldMk cId="1633844776" sldId="291"/>
            <ac:inkMk id="139" creationId="{0092CDD9-D600-1C3E-4297-F0E3E5231A74}"/>
          </ac:inkMkLst>
        </pc:inkChg>
        <pc:inkChg chg="add del">
          <ac:chgData name="Fuentes-Cabrera, Miguel" userId="1bb9fb8f-7ff7-4823-9c46-dbbc0dc47453" providerId="ADAL" clId="{D16B89D3-8BA8-4A70-AE12-51DA2A171821}" dt="2025-11-09T19:46:51.426" v="682"/>
          <ac:inkMkLst>
            <pc:docMk/>
            <pc:sldMk cId="1633844776" sldId="291"/>
            <ac:inkMk id="140" creationId="{0FF3AFFA-B2E8-75D1-6413-C5A9B346DF53}"/>
          </ac:inkMkLst>
        </pc:inkChg>
        <pc:inkChg chg="add del">
          <ac:chgData name="Fuentes-Cabrera, Miguel" userId="1bb9fb8f-7ff7-4823-9c46-dbbc0dc47453" providerId="ADAL" clId="{D16B89D3-8BA8-4A70-AE12-51DA2A171821}" dt="2025-11-09T19:46:51.426" v="682"/>
          <ac:inkMkLst>
            <pc:docMk/>
            <pc:sldMk cId="1633844776" sldId="291"/>
            <ac:inkMk id="141" creationId="{88166DFC-D375-BA85-C518-E36EAA98AF22}"/>
          </ac:inkMkLst>
        </pc:inkChg>
        <pc:inkChg chg="add del">
          <ac:chgData name="Fuentes-Cabrera, Miguel" userId="1bb9fb8f-7ff7-4823-9c46-dbbc0dc47453" providerId="ADAL" clId="{D16B89D3-8BA8-4A70-AE12-51DA2A171821}" dt="2025-11-09T19:46:51.426" v="682"/>
          <ac:inkMkLst>
            <pc:docMk/>
            <pc:sldMk cId="1633844776" sldId="291"/>
            <ac:inkMk id="142" creationId="{FA1C058C-5445-261F-18B6-2490131DDCC9}"/>
          </ac:inkMkLst>
        </pc:inkChg>
        <pc:inkChg chg="add del">
          <ac:chgData name="Fuentes-Cabrera, Miguel" userId="1bb9fb8f-7ff7-4823-9c46-dbbc0dc47453" providerId="ADAL" clId="{D16B89D3-8BA8-4A70-AE12-51DA2A171821}" dt="2025-11-09T19:46:51.426" v="682"/>
          <ac:inkMkLst>
            <pc:docMk/>
            <pc:sldMk cId="1633844776" sldId="291"/>
            <ac:inkMk id="143" creationId="{9F4536D8-8985-9DBF-2F06-7A1EBDC44D8D}"/>
          </ac:inkMkLst>
        </pc:inkChg>
        <pc:inkChg chg="add reco">
          <ac:chgData name="Fuentes-Cabrera, Miguel" userId="1bb9fb8f-7ff7-4823-9c46-dbbc0dc47453" providerId="ADAL" clId="{D16B89D3-8BA8-4A70-AE12-51DA2A171821}" dt="2025-11-09T19:46:51.426" v="682"/>
          <ac:inkMkLst>
            <pc:docMk/>
            <pc:sldMk cId="1633844776" sldId="291"/>
            <ac:inkMk id="144" creationId="{7F9FA37C-25DC-6205-2B34-8904BD269FF6}"/>
          </ac:inkMkLst>
        </pc:inkChg>
        <pc:inkChg chg="add del">
          <ac:chgData name="Fuentes-Cabrera, Miguel" userId="1bb9fb8f-7ff7-4823-9c46-dbbc0dc47453" providerId="ADAL" clId="{D16B89D3-8BA8-4A70-AE12-51DA2A171821}" dt="2025-11-09T19:46:55.439" v="686"/>
          <ac:inkMkLst>
            <pc:docMk/>
            <pc:sldMk cId="1633844776" sldId="291"/>
            <ac:inkMk id="145" creationId="{F8DBCBE3-DB3D-A7B9-433C-20BDC9BC5898}"/>
          </ac:inkMkLst>
        </pc:inkChg>
        <pc:inkChg chg="add del">
          <ac:chgData name="Fuentes-Cabrera, Miguel" userId="1bb9fb8f-7ff7-4823-9c46-dbbc0dc47453" providerId="ADAL" clId="{D16B89D3-8BA8-4A70-AE12-51DA2A171821}" dt="2025-11-09T19:46:55.439" v="686"/>
          <ac:inkMkLst>
            <pc:docMk/>
            <pc:sldMk cId="1633844776" sldId="291"/>
            <ac:inkMk id="146" creationId="{3CAF325C-F3F5-2506-8453-95B61EB7FB12}"/>
          </ac:inkMkLst>
        </pc:inkChg>
        <pc:inkChg chg="add del">
          <ac:chgData name="Fuentes-Cabrera, Miguel" userId="1bb9fb8f-7ff7-4823-9c46-dbbc0dc47453" providerId="ADAL" clId="{D16B89D3-8BA8-4A70-AE12-51DA2A171821}" dt="2025-11-09T19:46:55.439" v="686"/>
          <ac:inkMkLst>
            <pc:docMk/>
            <pc:sldMk cId="1633844776" sldId="291"/>
            <ac:inkMk id="147" creationId="{173BF2B7-0208-6507-35B3-68402268C51A}"/>
          </ac:inkMkLst>
        </pc:inkChg>
        <pc:inkChg chg="add reco">
          <ac:chgData name="Fuentes-Cabrera, Miguel" userId="1bb9fb8f-7ff7-4823-9c46-dbbc0dc47453" providerId="ADAL" clId="{D16B89D3-8BA8-4A70-AE12-51DA2A171821}" dt="2025-11-09T19:46:55.439" v="686"/>
          <ac:inkMkLst>
            <pc:docMk/>
            <pc:sldMk cId="1633844776" sldId="291"/>
            <ac:inkMk id="148" creationId="{BF87C369-08C9-C582-F18C-0C3B2A4FC8BF}"/>
          </ac:inkMkLst>
        </pc:inkChg>
        <pc:inkChg chg="add del">
          <ac:chgData name="Fuentes-Cabrera, Miguel" userId="1bb9fb8f-7ff7-4823-9c46-dbbc0dc47453" providerId="ADAL" clId="{D16B89D3-8BA8-4A70-AE12-51DA2A171821}" dt="2025-11-09T19:47:01.326" v="702"/>
          <ac:inkMkLst>
            <pc:docMk/>
            <pc:sldMk cId="1633844776" sldId="291"/>
            <ac:inkMk id="149" creationId="{67041627-B0B5-3434-D043-B91C933D6940}"/>
          </ac:inkMkLst>
        </pc:inkChg>
        <pc:inkChg chg="add">
          <ac:chgData name="Fuentes-Cabrera, Miguel" userId="1bb9fb8f-7ff7-4823-9c46-dbbc0dc47453" providerId="ADAL" clId="{D16B89D3-8BA8-4A70-AE12-51DA2A171821}" dt="2025-11-09T19:46:56.881" v="688"/>
          <ac:inkMkLst>
            <pc:docMk/>
            <pc:sldMk cId="1633844776" sldId="291"/>
            <ac:inkMk id="150" creationId="{70F8AFC1-28B0-6806-835D-C3D9C19CE325}"/>
          </ac:inkMkLst>
        </pc:inkChg>
        <pc:inkChg chg="add del">
          <ac:chgData name="Fuentes-Cabrera, Miguel" userId="1bb9fb8f-7ff7-4823-9c46-dbbc0dc47453" providerId="ADAL" clId="{D16B89D3-8BA8-4A70-AE12-51DA2A171821}" dt="2025-11-09T19:47:01.326" v="702"/>
          <ac:inkMkLst>
            <pc:docMk/>
            <pc:sldMk cId="1633844776" sldId="291"/>
            <ac:inkMk id="151" creationId="{94981C99-B514-3258-736A-D70A65BA70E2}"/>
          </ac:inkMkLst>
        </pc:inkChg>
        <pc:inkChg chg="add del">
          <ac:chgData name="Fuentes-Cabrera, Miguel" userId="1bb9fb8f-7ff7-4823-9c46-dbbc0dc47453" providerId="ADAL" clId="{D16B89D3-8BA8-4A70-AE12-51DA2A171821}" dt="2025-11-09T19:47:01.326" v="702"/>
          <ac:inkMkLst>
            <pc:docMk/>
            <pc:sldMk cId="1633844776" sldId="291"/>
            <ac:inkMk id="152" creationId="{CC34E479-40F7-3C03-B9F9-AB8EB207293C}"/>
          </ac:inkMkLst>
        </pc:inkChg>
        <pc:inkChg chg="add">
          <ac:chgData name="Fuentes-Cabrera, Miguel" userId="1bb9fb8f-7ff7-4823-9c46-dbbc0dc47453" providerId="ADAL" clId="{D16B89D3-8BA8-4A70-AE12-51DA2A171821}" dt="2025-11-09T19:46:57.708" v="691"/>
          <ac:inkMkLst>
            <pc:docMk/>
            <pc:sldMk cId="1633844776" sldId="291"/>
            <ac:inkMk id="153" creationId="{5739DACE-738E-AE19-E75F-51676211B204}"/>
          </ac:inkMkLst>
        </pc:inkChg>
        <pc:inkChg chg="add del">
          <ac:chgData name="Fuentes-Cabrera, Miguel" userId="1bb9fb8f-7ff7-4823-9c46-dbbc0dc47453" providerId="ADAL" clId="{D16B89D3-8BA8-4A70-AE12-51DA2A171821}" dt="2025-11-09T19:47:01.326" v="702"/>
          <ac:inkMkLst>
            <pc:docMk/>
            <pc:sldMk cId="1633844776" sldId="291"/>
            <ac:inkMk id="154" creationId="{66130059-8014-D935-9C06-3AF8D60BCC9F}"/>
          </ac:inkMkLst>
        </pc:inkChg>
        <pc:inkChg chg="add">
          <ac:chgData name="Fuentes-Cabrera, Miguel" userId="1bb9fb8f-7ff7-4823-9c46-dbbc0dc47453" providerId="ADAL" clId="{D16B89D3-8BA8-4A70-AE12-51DA2A171821}" dt="2025-11-09T19:46:58.249" v="693"/>
          <ac:inkMkLst>
            <pc:docMk/>
            <pc:sldMk cId="1633844776" sldId="291"/>
            <ac:inkMk id="155" creationId="{C0A368B4-DBE8-16E3-3462-493E2BE234A6}"/>
          </ac:inkMkLst>
        </pc:inkChg>
        <pc:inkChg chg="add del">
          <ac:chgData name="Fuentes-Cabrera, Miguel" userId="1bb9fb8f-7ff7-4823-9c46-dbbc0dc47453" providerId="ADAL" clId="{D16B89D3-8BA8-4A70-AE12-51DA2A171821}" dt="2025-11-09T19:47:01.326" v="702"/>
          <ac:inkMkLst>
            <pc:docMk/>
            <pc:sldMk cId="1633844776" sldId="291"/>
            <ac:inkMk id="156" creationId="{29D94488-C988-C08B-6C01-F581317399B2}"/>
          </ac:inkMkLst>
        </pc:inkChg>
        <pc:inkChg chg="add del">
          <ac:chgData name="Fuentes-Cabrera, Miguel" userId="1bb9fb8f-7ff7-4823-9c46-dbbc0dc47453" providerId="ADAL" clId="{D16B89D3-8BA8-4A70-AE12-51DA2A171821}" dt="2025-11-09T19:47:01.326" v="702"/>
          <ac:inkMkLst>
            <pc:docMk/>
            <pc:sldMk cId="1633844776" sldId="291"/>
            <ac:inkMk id="157" creationId="{ED70C120-5B38-DF76-7C4B-D36BF7F7588A}"/>
          </ac:inkMkLst>
        </pc:inkChg>
        <pc:inkChg chg="add">
          <ac:chgData name="Fuentes-Cabrera, Miguel" userId="1bb9fb8f-7ff7-4823-9c46-dbbc0dc47453" providerId="ADAL" clId="{D16B89D3-8BA8-4A70-AE12-51DA2A171821}" dt="2025-11-09T19:46:59.322" v="696"/>
          <ac:inkMkLst>
            <pc:docMk/>
            <pc:sldMk cId="1633844776" sldId="291"/>
            <ac:inkMk id="158" creationId="{95289D1A-70F7-D593-A9D4-97D359AF9DED}"/>
          </ac:inkMkLst>
        </pc:inkChg>
        <pc:inkChg chg="add">
          <ac:chgData name="Fuentes-Cabrera, Miguel" userId="1bb9fb8f-7ff7-4823-9c46-dbbc0dc47453" providerId="ADAL" clId="{D16B89D3-8BA8-4A70-AE12-51DA2A171821}" dt="2025-11-09T19:46:59.632" v="697"/>
          <ac:inkMkLst>
            <pc:docMk/>
            <pc:sldMk cId="1633844776" sldId="291"/>
            <ac:inkMk id="159" creationId="{629184FB-E9F5-D623-3D93-E36C5EB578B7}"/>
          </ac:inkMkLst>
        </pc:inkChg>
        <pc:inkChg chg="add del">
          <ac:chgData name="Fuentes-Cabrera, Miguel" userId="1bb9fb8f-7ff7-4823-9c46-dbbc0dc47453" providerId="ADAL" clId="{D16B89D3-8BA8-4A70-AE12-51DA2A171821}" dt="2025-11-09T19:47:01.326" v="702"/>
          <ac:inkMkLst>
            <pc:docMk/>
            <pc:sldMk cId="1633844776" sldId="291"/>
            <ac:inkMk id="160" creationId="{BAE4E36D-FB80-B9C4-7349-61A789115555}"/>
          </ac:inkMkLst>
        </pc:inkChg>
        <pc:inkChg chg="add del">
          <ac:chgData name="Fuentes-Cabrera, Miguel" userId="1bb9fb8f-7ff7-4823-9c46-dbbc0dc47453" providerId="ADAL" clId="{D16B89D3-8BA8-4A70-AE12-51DA2A171821}" dt="2025-11-09T19:47:01.326" v="702"/>
          <ac:inkMkLst>
            <pc:docMk/>
            <pc:sldMk cId="1633844776" sldId="291"/>
            <ac:inkMk id="161" creationId="{0AB4D37E-C0F5-EB69-4DC1-AB7DD9E2D2D8}"/>
          </ac:inkMkLst>
        </pc:inkChg>
        <pc:inkChg chg="add">
          <ac:chgData name="Fuentes-Cabrera, Miguel" userId="1bb9fb8f-7ff7-4823-9c46-dbbc0dc47453" providerId="ADAL" clId="{D16B89D3-8BA8-4A70-AE12-51DA2A171821}" dt="2025-11-09T19:47:00.310" v="700"/>
          <ac:inkMkLst>
            <pc:docMk/>
            <pc:sldMk cId="1633844776" sldId="291"/>
            <ac:inkMk id="162" creationId="{0FE057DC-7631-519B-374A-F413E6CC7981}"/>
          </ac:inkMkLst>
        </pc:inkChg>
        <pc:inkChg chg="add del">
          <ac:chgData name="Fuentes-Cabrera, Miguel" userId="1bb9fb8f-7ff7-4823-9c46-dbbc0dc47453" providerId="ADAL" clId="{D16B89D3-8BA8-4A70-AE12-51DA2A171821}" dt="2025-11-09T19:47:01.326" v="702"/>
          <ac:inkMkLst>
            <pc:docMk/>
            <pc:sldMk cId="1633844776" sldId="291"/>
            <ac:inkMk id="163" creationId="{C0E91D1C-9ACA-8DA0-967C-6D4C3860F55D}"/>
          </ac:inkMkLst>
        </pc:inkChg>
        <pc:inkChg chg="add reco">
          <ac:chgData name="Fuentes-Cabrera, Miguel" userId="1bb9fb8f-7ff7-4823-9c46-dbbc0dc47453" providerId="ADAL" clId="{D16B89D3-8BA8-4A70-AE12-51DA2A171821}" dt="2025-11-09T19:47:01.326" v="702"/>
          <ac:inkMkLst>
            <pc:docMk/>
            <pc:sldMk cId="1633844776" sldId="291"/>
            <ac:inkMk id="164" creationId="{409AF505-75A3-C118-6369-C639AEFCF1FE}"/>
          </ac:inkMkLst>
        </pc:inkChg>
        <pc:inkChg chg="add del">
          <ac:chgData name="Fuentes-Cabrera, Miguel" userId="1bb9fb8f-7ff7-4823-9c46-dbbc0dc47453" providerId="ADAL" clId="{D16B89D3-8BA8-4A70-AE12-51DA2A171821}" dt="2025-11-09T19:47:03.526" v="708"/>
          <ac:inkMkLst>
            <pc:docMk/>
            <pc:sldMk cId="1633844776" sldId="291"/>
            <ac:inkMk id="165" creationId="{F38C879C-D1AE-F5B6-9D8E-62AD9887DCBE}"/>
          </ac:inkMkLst>
        </pc:inkChg>
        <pc:inkChg chg="add del">
          <ac:chgData name="Fuentes-Cabrera, Miguel" userId="1bb9fb8f-7ff7-4823-9c46-dbbc0dc47453" providerId="ADAL" clId="{D16B89D3-8BA8-4A70-AE12-51DA2A171821}" dt="2025-11-09T19:47:03.526" v="708"/>
          <ac:inkMkLst>
            <pc:docMk/>
            <pc:sldMk cId="1633844776" sldId="291"/>
            <ac:inkMk id="166" creationId="{9D59F53B-AD60-E0E4-62E7-9EA7D0B23275}"/>
          </ac:inkMkLst>
        </pc:inkChg>
        <pc:inkChg chg="add del">
          <ac:chgData name="Fuentes-Cabrera, Miguel" userId="1bb9fb8f-7ff7-4823-9c46-dbbc0dc47453" providerId="ADAL" clId="{D16B89D3-8BA8-4A70-AE12-51DA2A171821}" dt="2025-11-09T19:47:03.526" v="708"/>
          <ac:inkMkLst>
            <pc:docMk/>
            <pc:sldMk cId="1633844776" sldId="291"/>
            <ac:inkMk id="168" creationId="{CD7149FD-E26C-EF25-1E83-472CE20133AD}"/>
          </ac:inkMkLst>
        </pc:inkChg>
        <pc:inkChg chg="add del">
          <ac:chgData name="Fuentes-Cabrera, Miguel" userId="1bb9fb8f-7ff7-4823-9c46-dbbc0dc47453" providerId="ADAL" clId="{D16B89D3-8BA8-4A70-AE12-51DA2A171821}" dt="2025-11-09T19:47:03.526" v="708"/>
          <ac:inkMkLst>
            <pc:docMk/>
            <pc:sldMk cId="1633844776" sldId="291"/>
            <ac:inkMk id="169" creationId="{E5DDD00B-8A7E-B53C-921D-F8B8B386A8AB}"/>
          </ac:inkMkLst>
        </pc:inkChg>
        <pc:inkChg chg="add del">
          <ac:chgData name="Fuentes-Cabrera, Miguel" userId="1bb9fb8f-7ff7-4823-9c46-dbbc0dc47453" providerId="ADAL" clId="{D16B89D3-8BA8-4A70-AE12-51DA2A171821}" dt="2025-11-09T19:47:03.526" v="708"/>
          <ac:inkMkLst>
            <pc:docMk/>
            <pc:sldMk cId="1633844776" sldId="291"/>
            <ac:inkMk id="170" creationId="{0E9CCD8A-CBF9-35D5-B4B5-995161D7EDB7}"/>
          </ac:inkMkLst>
        </pc:inkChg>
        <pc:inkChg chg="add reco">
          <ac:chgData name="Fuentes-Cabrera, Miguel" userId="1bb9fb8f-7ff7-4823-9c46-dbbc0dc47453" providerId="ADAL" clId="{D16B89D3-8BA8-4A70-AE12-51DA2A171821}" dt="2025-11-09T19:47:03.526" v="708"/>
          <ac:inkMkLst>
            <pc:docMk/>
            <pc:sldMk cId="1633844776" sldId="291"/>
            <ac:inkMk id="171" creationId="{C4779B32-A996-A891-2F53-1A81DA6201E9}"/>
          </ac:inkMkLst>
        </pc:inkChg>
        <pc:inkChg chg="add del">
          <ac:chgData name="Fuentes-Cabrera, Miguel" userId="1bb9fb8f-7ff7-4823-9c46-dbbc0dc47453" providerId="ADAL" clId="{D16B89D3-8BA8-4A70-AE12-51DA2A171821}" dt="2025-11-09T19:47:06.777" v="713"/>
          <ac:inkMkLst>
            <pc:docMk/>
            <pc:sldMk cId="1633844776" sldId="291"/>
            <ac:inkMk id="172" creationId="{CC0D81C4-A8F7-905D-FC5C-77D00EBD2F62}"/>
          </ac:inkMkLst>
        </pc:inkChg>
        <pc:inkChg chg="add del">
          <ac:chgData name="Fuentes-Cabrera, Miguel" userId="1bb9fb8f-7ff7-4823-9c46-dbbc0dc47453" providerId="ADAL" clId="{D16B89D3-8BA8-4A70-AE12-51DA2A171821}" dt="2025-11-09T19:47:06.777" v="713"/>
          <ac:inkMkLst>
            <pc:docMk/>
            <pc:sldMk cId="1633844776" sldId="291"/>
            <ac:inkMk id="173" creationId="{CFC91EBE-3FD5-3508-1AEA-0D9DC00FA2CA}"/>
          </ac:inkMkLst>
        </pc:inkChg>
        <pc:inkChg chg="add del">
          <ac:chgData name="Fuentes-Cabrera, Miguel" userId="1bb9fb8f-7ff7-4823-9c46-dbbc0dc47453" providerId="ADAL" clId="{D16B89D3-8BA8-4A70-AE12-51DA2A171821}" dt="2025-11-09T19:47:06.777" v="713"/>
          <ac:inkMkLst>
            <pc:docMk/>
            <pc:sldMk cId="1633844776" sldId="291"/>
            <ac:inkMk id="174" creationId="{68E8F4F9-B6AC-59CE-EC57-FC43D4A23370}"/>
          </ac:inkMkLst>
        </pc:inkChg>
        <pc:inkChg chg="add del">
          <ac:chgData name="Fuentes-Cabrera, Miguel" userId="1bb9fb8f-7ff7-4823-9c46-dbbc0dc47453" providerId="ADAL" clId="{D16B89D3-8BA8-4A70-AE12-51DA2A171821}" dt="2025-11-09T19:47:06.777" v="713"/>
          <ac:inkMkLst>
            <pc:docMk/>
            <pc:sldMk cId="1633844776" sldId="291"/>
            <ac:inkMk id="175" creationId="{ED61F20E-71C5-FC0C-2833-47DBE901A54B}"/>
          </ac:inkMkLst>
        </pc:inkChg>
        <pc:inkChg chg="add reco">
          <ac:chgData name="Fuentes-Cabrera, Miguel" userId="1bb9fb8f-7ff7-4823-9c46-dbbc0dc47453" providerId="ADAL" clId="{D16B89D3-8BA8-4A70-AE12-51DA2A171821}" dt="2025-11-09T19:47:06.777" v="713"/>
          <ac:inkMkLst>
            <pc:docMk/>
            <pc:sldMk cId="1633844776" sldId="291"/>
            <ac:inkMk id="176" creationId="{D18D68CC-07B3-B738-BD56-DE836B7D12F1}"/>
          </ac:inkMkLst>
        </pc:inkChg>
        <pc:inkChg chg="add del">
          <ac:chgData name="Fuentes-Cabrera, Miguel" userId="1bb9fb8f-7ff7-4823-9c46-dbbc0dc47453" providerId="ADAL" clId="{D16B89D3-8BA8-4A70-AE12-51DA2A171821}" dt="2025-11-09T19:48:41.526" v="728"/>
          <ac:inkMkLst>
            <pc:docMk/>
            <pc:sldMk cId="1633844776" sldId="291"/>
            <ac:inkMk id="177" creationId="{ED8B2C31-BB47-E20A-3F22-9828A20A4EA9}"/>
          </ac:inkMkLst>
        </pc:inkChg>
        <pc:inkChg chg="add del">
          <ac:chgData name="Fuentes-Cabrera, Miguel" userId="1bb9fb8f-7ff7-4823-9c46-dbbc0dc47453" providerId="ADAL" clId="{D16B89D3-8BA8-4A70-AE12-51DA2A171821}" dt="2025-11-09T19:48:41.526" v="728"/>
          <ac:inkMkLst>
            <pc:docMk/>
            <pc:sldMk cId="1633844776" sldId="291"/>
            <ac:inkMk id="178" creationId="{27E51341-7DF4-BC57-90B8-7EA5BC2BE79C}"/>
          </ac:inkMkLst>
        </pc:inkChg>
        <pc:inkChg chg="add del">
          <ac:chgData name="Fuentes-Cabrera, Miguel" userId="1bb9fb8f-7ff7-4823-9c46-dbbc0dc47453" providerId="ADAL" clId="{D16B89D3-8BA8-4A70-AE12-51DA2A171821}" dt="2025-11-09T19:48:41.526" v="728"/>
          <ac:inkMkLst>
            <pc:docMk/>
            <pc:sldMk cId="1633844776" sldId="291"/>
            <ac:inkMk id="179" creationId="{DE4CD4A7-75AE-49B9-6721-697A5D3A8825}"/>
          </ac:inkMkLst>
        </pc:inkChg>
        <pc:inkChg chg="add del">
          <ac:chgData name="Fuentes-Cabrera, Miguel" userId="1bb9fb8f-7ff7-4823-9c46-dbbc0dc47453" providerId="ADAL" clId="{D16B89D3-8BA8-4A70-AE12-51DA2A171821}" dt="2025-11-09T19:48:41.526" v="728"/>
          <ac:inkMkLst>
            <pc:docMk/>
            <pc:sldMk cId="1633844776" sldId="291"/>
            <ac:inkMk id="180" creationId="{A67E35ED-689B-9ACB-B7C4-B603A562096C}"/>
          </ac:inkMkLst>
        </pc:inkChg>
        <pc:inkChg chg="add del">
          <ac:chgData name="Fuentes-Cabrera, Miguel" userId="1bb9fb8f-7ff7-4823-9c46-dbbc0dc47453" providerId="ADAL" clId="{D16B89D3-8BA8-4A70-AE12-51DA2A171821}" dt="2025-11-09T19:48:41.526" v="728"/>
          <ac:inkMkLst>
            <pc:docMk/>
            <pc:sldMk cId="1633844776" sldId="291"/>
            <ac:inkMk id="181" creationId="{2AEC561A-F270-BADA-D572-8CC47ADCDFAB}"/>
          </ac:inkMkLst>
        </pc:inkChg>
        <pc:inkChg chg="add del">
          <ac:chgData name="Fuentes-Cabrera, Miguel" userId="1bb9fb8f-7ff7-4823-9c46-dbbc0dc47453" providerId="ADAL" clId="{D16B89D3-8BA8-4A70-AE12-51DA2A171821}" dt="2025-11-09T19:48:41.526" v="728"/>
          <ac:inkMkLst>
            <pc:docMk/>
            <pc:sldMk cId="1633844776" sldId="291"/>
            <ac:inkMk id="182" creationId="{07F3D509-07BA-DA56-0C3F-28A3D2D32894}"/>
          </ac:inkMkLst>
        </pc:inkChg>
        <pc:inkChg chg="add del">
          <ac:chgData name="Fuentes-Cabrera, Miguel" userId="1bb9fb8f-7ff7-4823-9c46-dbbc0dc47453" providerId="ADAL" clId="{D16B89D3-8BA8-4A70-AE12-51DA2A171821}" dt="2025-11-09T19:48:41.526" v="728"/>
          <ac:inkMkLst>
            <pc:docMk/>
            <pc:sldMk cId="1633844776" sldId="291"/>
            <ac:inkMk id="184" creationId="{B1B0CE08-9EB2-3DBD-4FB3-8E701AA8C42B}"/>
          </ac:inkMkLst>
        </pc:inkChg>
        <pc:inkChg chg="add reco">
          <ac:chgData name="Fuentes-Cabrera, Miguel" userId="1bb9fb8f-7ff7-4823-9c46-dbbc0dc47453" providerId="ADAL" clId="{D16B89D3-8BA8-4A70-AE12-51DA2A171821}" dt="2025-11-09T19:48:41.526" v="728"/>
          <ac:inkMkLst>
            <pc:docMk/>
            <pc:sldMk cId="1633844776" sldId="291"/>
            <ac:inkMk id="185" creationId="{10B3123F-6855-1376-E244-9DBA63726BA9}"/>
          </ac:inkMkLst>
        </pc:inkChg>
        <pc:inkChg chg="add reco">
          <ac:chgData name="Fuentes-Cabrera, Miguel" userId="1bb9fb8f-7ff7-4823-9c46-dbbc0dc47453" providerId="ADAL" clId="{D16B89D3-8BA8-4A70-AE12-51DA2A171821}" dt="2025-11-09T19:48:41.526" v="728"/>
          <ac:inkMkLst>
            <pc:docMk/>
            <pc:sldMk cId="1633844776" sldId="291"/>
            <ac:inkMk id="186" creationId="{0AC3A6B1-B662-86B0-E0A0-5555616E0C94}"/>
          </ac:inkMkLst>
        </pc:inkChg>
        <pc:inkChg chg="add del">
          <ac:chgData name="Fuentes-Cabrera, Miguel" userId="1bb9fb8f-7ff7-4823-9c46-dbbc0dc47453" providerId="ADAL" clId="{D16B89D3-8BA8-4A70-AE12-51DA2A171821}" dt="2025-11-09T19:48:42.768" v="732"/>
          <ac:inkMkLst>
            <pc:docMk/>
            <pc:sldMk cId="1633844776" sldId="291"/>
            <ac:inkMk id="187" creationId="{165DB0CF-0D36-2180-39A6-575E7048182F}"/>
          </ac:inkMkLst>
        </pc:inkChg>
        <pc:inkChg chg="add del">
          <ac:chgData name="Fuentes-Cabrera, Miguel" userId="1bb9fb8f-7ff7-4823-9c46-dbbc0dc47453" providerId="ADAL" clId="{D16B89D3-8BA8-4A70-AE12-51DA2A171821}" dt="2025-11-09T19:48:42.768" v="732"/>
          <ac:inkMkLst>
            <pc:docMk/>
            <pc:sldMk cId="1633844776" sldId="291"/>
            <ac:inkMk id="188" creationId="{98E00785-53DE-A4B5-9C95-5E3C98639EEB}"/>
          </ac:inkMkLst>
        </pc:inkChg>
        <pc:inkChg chg="add del">
          <ac:chgData name="Fuentes-Cabrera, Miguel" userId="1bb9fb8f-7ff7-4823-9c46-dbbc0dc47453" providerId="ADAL" clId="{D16B89D3-8BA8-4A70-AE12-51DA2A171821}" dt="2025-11-09T19:48:42.768" v="732"/>
          <ac:inkMkLst>
            <pc:docMk/>
            <pc:sldMk cId="1633844776" sldId="291"/>
            <ac:inkMk id="189" creationId="{1F456AC2-9BD9-72A0-BB16-9AA1B3DC3EAC}"/>
          </ac:inkMkLst>
        </pc:inkChg>
        <pc:inkChg chg="add reco">
          <ac:chgData name="Fuentes-Cabrera, Miguel" userId="1bb9fb8f-7ff7-4823-9c46-dbbc0dc47453" providerId="ADAL" clId="{D16B89D3-8BA8-4A70-AE12-51DA2A171821}" dt="2025-11-09T19:48:42.768" v="732"/>
          <ac:inkMkLst>
            <pc:docMk/>
            <pc:sldMk cId="1633844776" sldId="291"/>
            <ac:inkMk id="190" creationId="{6D00A9E0-64BC-EE85-73B7-3874905DCC33}"/>
          </ac:inkMkLst>
        </pc:inkChg>
        <pc:inkChg chg="add del">
          <ac:chgData name="Fuentes-Cabrera, Miguel" userId="1bb9fb8f-7ff7-4823-9c46-dbbc0dc47453" providerId="ADAL" clId="{D16B89D3-8BA8-4A70-AE12-51DA2A171821}" dt="2025-11-09T19:48:47.064" v="743"/>
          <ac:inkMkLst>
            <pc:docMk/>
            <pc:sldMk cId="1633844776" sldId="291"/>
            <ac:inkMk id="191" creationId="{CE4CC8A5-D3AF-D15E-7B12-1AD38846CB83}"/>
          </ac:inkMkLst>
        </pc:inkChg>
        <pc:inkChg chg="add del">
          <ac:chgData name="Fuentes-Cabrera, Miguel" userId="1bb9fb8f-7ff7-4823-9c46-dbbc0dc47453" providerId="ADAL" clId="{D16B89D3-8BA8-4A70-AE12-51DA2A171821}" dt="2025-11-09T19:48:47.064" v="743"/>
          <ac:inkMkLst>
            <pc:docMk/>
            <pc:sldMk cId="1633844776" sldId="291"/>
            <ac:inkMk id="192" creationId="{4088C67A-03C7-41EC-965C-7DF4ACAC625B}"/>
          </ac:inkMkLst>
        </pc:inkChg>
        <pc:inkChg chg="add del">
          <ac:chgData name="Fuentes-Cabrera, Miguel" userId="1bb9fb8f-7ff7-4823-9c46-dbbc0dc47453" providerId="ADAL" clId="{D16B89D3-8BA8-4A70-AE12-51DA2A171821}" dt="2025-11-09T19:48:47.064" v="743"/>
          <ac:inkMkLst>
            <pc:docMk/>
            <pc:sldMk cId="1633844776" sldId="291"/>
            <ac:inkMk id="193" creationId="{164AFC68-CE97-CE03-0870-A6C3E1E0FF1A}"/>
          </ac:inkMkLst>
        </pc:inkChg>
        <pc:inkChg chg="add del">
          <ac:chgData name="Fuentes-Cabrera, Miguel" userId="1bb9fb8f-7ff7-4823-9c46-dbbc0dc47453" providerId="ADAL" clId="{D16B89D3-8BA8-4A70-AE12-51DA2A171821}" dt="2025-11-09T19:48:47.064" v="743"/>
          <ac:inkMkLst>
            <pc:docMk/>
            <pc:sldMk cId="1633844776" sldId="291"/>
            <ac:inkMk id="194" creationId="{C46C3D34-38BF-BADF-B3FE-B93AFE066B89}"/>
          </ac:inkMkLst>
        </pc:inkChg>
        <pc:inkChg chg="add del">
          <ac:chgData name="Fuentes-Cabrera, Miguel" userId="1bb9fb8f-7ff7-4823-9c46-dbbc0dc47453" providerId="ADAL" clId="{D16B89D3-8BA8-4A70-AE12-51DA2A171821}" dt="2025-11-09T19:48:47.064" v="743"/>
          <ac:inkMkLst>
            <pc:docMk/>
            <pc:sldMk cId="1633844776" sldId="291"/>
            <ac:inkMk id="198" creationId="{7253EB4D-4DC4-2BC2-E6DF-431A5C8FF096}"/>
          </ac:inkMkLst>
        </pc:inkChg>
        <pc:inkChg chg="add del">
          <ac:chgData name="Fuentes-Cabrera, Miguel" userId="1bb9fb8f-7ff7-4823-9c46-dbbc0dc47453" providerId="ADAL" clId="{D16B89D3-8BA8-4A70-AE12-51DA2A171821}" dt="2025-11-09T19:48:47.064" v="743"/>
          <ac:inkMkLst>
            <pc:docMk/>
            <pc:sldMk cId="1633844776" sldId="291"/>
            <ac:inkMk id="199" creationId="{273D28F1-C29F-D09E-020E-077BE811B89D}"/>
          </ac:inkMkLst>
        </pc:inkChg>
        <pc:inkChg chg="add del">
          <ac:chgData name="Fuentes-Cabrera, Miguel" userId="1bb9fb8f-7ff7-4823-9c46-dbbc0dc47453" providerId="ADAL" clId="{D16B89D3-8BA8-4A70-AE12-51DA2A171821}" dt="2025-11-09T19:48:47.064" v="743"/>
          <ac:inkMkLst>
            <pc:docMk/>
            <pc:sldMk cId="1633844776" sldId="291"/>
            <ac:inkMk id="200" creationId="{1F1241BB-2F5E-C1E0-B9E9-A08045493000}"/>
          </ac:inkMkLst>
        </pc:inkChg>
        <pc:inkChg chg="add">
          <ac:chgData name="Fuentes-Cabrera, Miguel" userId="1bb9fb8f-7ff7-4823-9c46-dbbc0dc47453" providerId="ADAL" clId="{D16B89D3-8BA8-4A70-AE12-51DA2A171821}" dt="2025-11-09T19:48:45.803" v="740"/>
          <ac:inkMkLst>
            <pc:docMk/>
            <pc:sldMk cId="1633844776" sldId="291"/>
            <ac:inkMk id="201" creationId="{DABC0122-01B3-56E3-FC55-A04598BC5934}"/>
          </ac:inkMkLst>
        </pc:inkChg>
        <pc:inkChg chg="add">
          <ac:chgData name="Fuentes-Cabrera, Miguel" userId="1bb9fb8f-7ff7-4823-9c46-dbbc0dc47453" providerId="ADAL" clId="{D16B89D3-8BA8-4A70-AE12-51DA2A171821}" dt="2025-11-09T19:48:45.971" v="741"/>
          <ac:inkMkLst>
            <pc:docMk/>
            <pc:sldMk cId="1633844776" sldId="291"/>
            <ac:inkMk id="204" creationId="{C42E2DBC-95A5-9C09-905B-31987D6C3E7F}"/>
          </ac:inkMkLst>
        </pc:inkChg>
        <pc:inkChg chg="add del">
          <ac:chgData name="Fuentes-Cabrera, Miguel" userId="1bb9fb8f-7ff7-4823-9c46-dbbc0dc47453" providerId="ADAL" clId="{D16B89D3-8BA8-4A70-AE12-51DA2A171821}" dt="2025-11-09T19:48:47.064" v="743"/>
          <ac:inkMkLst>
            <pc:docMk/>
            <pc:sldMk cId="1633844776" sldId="291"/>
            <ac:inkMk id="205" creationId="{9EE00612-6360-5404-DFCD-AC8DFC0647CD}"/>
          </ac:inkMkLst>
        </pc:inkChg>
        <pc:inkChg chg="add reco">
          <ac:chgData name="Fuentes-Cabrera, Miguel" userId="1bb9fb8f-7ff7-4823-9c46-dbbc0dc47453" providerId="ADAL" clId="{D16B89D3-8BA8-4A70-AE12-51DA2A171821}" dt="2025-11-09T19:48:47.064" v="743"/>
          <ac:inkMkLst>
            <pc:docMk/>
            <pc:sldMk cId="1633844776" sldId="291"/>
            <ac:inkMk id="206" creationId="{711C46E5-9393-1C11-51A9-496F3A3A54D1}"/>
          </ac:inkMkLst>
        </pc:inkChg>
        <pc:inkChg chg="add reco">
          <ac:chgData name="Fuentes-Cabrera, Miguel" userId="1bb9fb8f-7ff7-4823-9c46-dbbc0dc47453" providerId="ADAL" clId="{D16B89D3-8BA8-4A70-AE12-51DA2A171821}" dt="2025-11-09T19:48:47.064" v="743"/>
          <ac:inkMkLst>
            <pc:docMk/>
            <pc:sldMk cId="1633844776" sldId="291"/>
            <ac:inkMk id="207" creationId="{4DB010F4-9616-F3CC-74BA-4935153003FE}"/>
          </ac:inkMkLst>
        </pc:inkChg>
        <pc:inkChg chg="mod modStrokes">
          <ac:chgData name="Fuentes-Cabrera, Miguel" userId="1bb9fb8f-7ff7-4823-9c46-dbbc0dc47453" providerId="ADAL" clId="{D16B89D3-8BA8-4A70-AE12-51DA2A171821}" dt="2025-11-09T19:32:06.386" v="83"/>
          <ac:inkMkLst>
            <pc:docMk/>
            <pc:sldMk cId="1633844776" sldId="291"/>
            <ac:inkMk id="257" creationId="{7B6298F4-018A-6F82-F682-C7CEA46AF8B3}"/>
          </ac:inkMkLst>
        </pc:inkChg>
        <pc:inkChg chg="mod modStrokes">
          <ac:chgData name="Fuentes-Cabrera, Miguel" userId="1bb9fb8f-7ff7-4823-9c46-dbbc0dc47453" providerId="ADAL" clId="{D16B89D3-8BA8-4A70-AE12-51DA2A171821}" dt="2025-11-09T19:32:09.387" v="85"/>
          <ac:inkMkLst>
            <pc:docMk/>
            <pc:sldMk cId="1633844776" sldId="291"/>
            <ac:inkMk id="271" creationId="{A2A92837-18DA-DE77-1B09-12A4A3CEDD8A}"/>
          </ac:inkMkLst>
        </pc:inkChg>
        <pc:inkChg chg="mod modStrokes">
          <ac:chgData name="Fuentes-Cabrera, Miguel" userId="1bb9fb8f-7ff7-4823-9c46-dbbc0dc47453" providerId="ADAL" clId="{D16B89D3-8BA8-4A70-AE12-51DA2A171821}" dt="2025-11-09T19:32:10.758" v="87"/>
          <ac:inkMkLst>
            <pc:docMk/>
            <pc:sldMk cId="1633844776" sldId="291"/>
            <ac:inkMk id="287" creationId="{B862F105-401E-2528-B767-72F4F18A5ED8}"/>
          </ac:inkMkLst>
        </pc:inkChg>
        <pc:inkChg chg="mod modStrokes">
          <ac:chgData name="Fuentes-Cabrera, Miguel" userId="1bb9fb8f-7ff7-4823-9c46-dbbc0dc47453" providerId="ADAL" clId="{D16B89D3-8BA8-4A70-AE12-51DA2A171821}" dt="2025-11-09T19:32:13.936" v="91"/>
          <ac:inkMkLst>
            <pc:docMk/>
            <pc:sldMk cId="1633844776" sldId="291"/>
            <ac:inkMk id="371" creationId="{1B300F16-E8CB-0F10-FC40-D941AA77B204}"/>
          </ac:inkMkLst>
        </pc:inkChg>
        <pc:inkChg chg="mod modStrokes">
          <ac:chgData name="Fuentes-Cabrera, Miguel" userId="1bb9fb8f-7ff7-4823-9c46-dbbc0dc47453" providerId="ADAL" clId="{D16B89D3-8BA8-4A70-AE12-51DA2A171821}" dt="2025-11-09T19:32:15.223" v="93"/>
          <ac:inkMkLst>
            <pc:docMk/>
            <pc:sldMk cId="1633844776" sldId="291"/>
            <ac:inkMk id="387" creationId="{CBAEC4D4-20B1-4AB3-E8E8-E2C6E18A1DCF}"/>
          </ac:inkMkLst>
        </pc:inkChg>
        <pc:inkChg chg="mod modStrokes">
          <ac:chgData name="Fuentes-Cabrera, Miguel" userId="1bb9fb8f-7ff7-4823-9c46-dbbc0dc47453" providerId="ADAL" clId="{D16B89D3-8BA8-4A70-AE12-51DA2A171821}" dt="2025-11-09T19:32:16.467" v="95"/>
          <ac:inkMkLst>
            <pc:docMk/>
            <pc:sldMk cId="1633844776" sldId="291"/>
            <ac:inkMk id="403" creationId="{36CE3B0C-0450-F667-262A-9C7FAA82C977}"/>
          </ac:inkMkLst>
        </pc:inkChg>
        <pc:inkChg chg="del">
          <ac:chgData name="Fuentes-Cabrera, Miguel" userId="1bb9fb8f-7ff7-4823-9c46-dbbc0dc47453" providerId="ADAL" clId="{D16B89D3-8BA8-4A70-AE12-51DA2A171821}" dt="2025-11-09T19:32:11.905" v="88"/>
          <ac:inkMkLst>
            <pc:docMk/>
            <pc:sldMk cId="1633844776" sldId="291"/>
            <ac:inkMk id="418" creationId="{30B23833-9A96-F21C-D1C1-C1FF1869A3F1}"/>
          </ac:inkMkLst>
        </pc:inkChg>
        <pc:inkChg chg="del">
          <ac:chgData name="Fuentes-Cabrera, Miguel" userId="1bb9fb8f-7ff7-4823-9c46-dbbc0dc47453" providerId="ADAL" clId="{D16B89D3-8BA8-4A70-AE12-51DA2A171821}" dt="2025-11-09T19:32:11.908" v="89"/>
          <ac:inkMkLst>
            <pc:docMk/>
            <pc:sldMk cId="1633844776" sldId="291"/>
            <ac:inkMk id="423" creationId="{F24CAB9C-6DB9-2E16-4E47-AFB4C2BB3FF1}"/>
          </ac:inkMkLst>
        </pc:inkChg>
        <pc:inkChg chg="del">
          <ac:chgData name="Fuentes-Cabrera, Miguel" userId="1bb9fb8f-7ff7-4823-9c46-dbbc0dc47453" providerId="ADAL" clId="{D16B89D3-8BA8-4A70-AE12-51DA2A171821}" dt="2025-11-09T19:32:21.595" v="102"/>
          <ac:inkMkLst>
            <pc:docMk/>
            <pc:sldMk cId="1633844776" sldId="291"/>
            <ac:inkMk id="424" creationId="{75C364F8-4E66-0B13-0A45-CD82C9CE187E}"/>
          </ac:inkMkLst>
        </pc:inkChg>
        <pc:inkChg chg="del">
          <ac:chgData name="Fuentes-Cabrera, Miguel" userId="1bb9fb8f-7ff7-4823-9c46-dbbc0dc47453" providerId="ADAL" clId="{D16B89D3-8BA8-4A70-AE12-51DA2A171821}" dt="2025-11-09T19:32:21.610" v="109"/>
          <ac:inkMkLst>
            <pc:docMk/>
            <pc:sldMk cId="1633844776" sldId="291"/>
            <ac:inkMk id="425" creationId="{01969E76-E86C-2C8C-1271-DA95AD9AFC90}"/>
          </ac:inkMkLst>
        </pc:inkChg>
        <pc:inkChg chg="del">
          <ac:chgData name="Fuentes-Cabrera, Miguel" userId="1bb9fb8f-7ff7-4823-9c46-dbbc0dc47453" providerId="ADAL" clId="{D16B89D3-8BA8-4A70-AE12-51DA2A171821}" dt="2025-11-09T19:32:21.593" v="101"/>
          <ac:inkMkLst>
            <pc:docMk/>
            <pc:sldMk cId="1633844776" sldId="291"/>
            <ac:inkMk id="428" creationId="{A731002D-BB2E-1CAA-CCD1-10A77125FAA0}"/>
          </ac:inkMkLst>
        </pc:inkChg>
        <pc:inkChg chg="del">
          <ac:chgData name="Fuentes-Cabrera, Miguel" userId="1bb9fb8f-7ff7-4823-9c46-dbbc0dc47453" providerId="ADAL" clId="{D16B89D3-8BA8-4A70-AE12-51DA2A171821}" dt="2025-11-09T19:32:21.587" v="99"/>
          <ac:inkMkLst>
            <pc:docMk/>
            <pc:sldMk cId="1633844776" sldId="291"/>
            <ac:inkMk id="429" creationId="{27CB2A52-C05B-D638-4CE9-4559D40D583B}"/>
          </ac:inkMkLst>
        </pc:inkChg>
        <pc:inkChg chg="del">
          <ac:chgData name="Fuentes-Cabrera, Miguel" userId="1bb9fb8f-7ff7-4823-9c46-dbbc0dc47453" providerId="ADAL" clId="{D16B89D3-8BA8-4A70-AE12-51DA2A171821}" dt="2025-11-09T19:32:21.584" v="98"/>
          <ac:inkMkLst>
            <pc:docMk/>
            <pc:sldMk cId="1633844776" sldId="291"/>
            <ac:inkMk id="447" creationId="{F2BB0739-9CB4-8E2B-83B9-855165E3DDF9}"/>
          </ac:inkMkLst>
        </pc:inkChg>
        <pc:inkChg chg="add del">
          <ac:chgData name="Fuentes-Cabrera, Miguel" userId="1bb9fb8f-7ff7-4823-9c46-dbbc0dc47453" providerId="ADAL" clId="{D16B89D3-8BA8-4A70-AE12-51DA2A171821}" dt="2025-11-09T19:31:43.470" v="73"/>
          <ac:inkMkLst>
            <pc:docMk/>
            <pc:sldMk cId="1633844776" sldId="291"/>
            <ac:inkMk id="448" creationId="{3BE59F78-187C-E4EE-DEB3-FCC8D487A9AF}"/>
          </ac:inkMkLst>
        </pc:inkChg>
        <pc:inkChg chg="add del">
          <ac:chgData name="Fuentes-Cabrera, Miguel" userId="1bb9fb8f-7ff7-4823-9c46-dbbc0dc47453" providerId="ADAL" clId="{D16B89D3-8BA8-4A70-AE12-51DA2A171821}" dt="2025-11-09T19:31:43.470" v="73"/>
          <ac:inkMkLst>
            <pc:docMk/>
            <pc:sldMk cId="1633844776" sldId="291"/>
            <ac:inkMk id="449" creationId="{7AB5FFAB-5EE4-AD7B-C10F-63FC05CAEA7F}"/>
          </ac:inkMkLst>
        </pc:inkChg>
        <pc:inkChg chg="add del">
          <ac:chgData name="Fuentes-Cabrera, Miguel" userId="1bb9fb8f-7ff7-4823-9c46-dbbc0dc47453" providerId="ADAL" clId="{D16B89D3-8BA8-4A70-AE12-51DA2A171821}" dt="2025-11-09T19:31:43.470" v="73"/>
          <ac:inkMkLst>
            <pc:docMk/>
            <pc:sldMk cId="1633844776" sldId="291"/>
            <ac:inkMk id="450" creationId="{96FB7518-5A6B-B0B4-00A9-5911CF80BBA8}"/>
          </ac:inkMkLst>
        </pc:inkChg>
        <pc:inkChg chg="add">
          <ac:chgData name="Fuentes-Cabrera, Miguel" userId="1bb9fb8f-7ff7-4823-9c46-dbbc0dc47453" providerId="ADAL" clId="{D16B89D3-8BA8-4A70-AE12-51DA2A171821}" dt="2025-11-09T19:31:38.342" v="56"/>
          <ac:inkMkLst>
            <pc:docMk/>
            <pc:sldMk cId="1633844776" sldId="291"/>
            <ac:inkMk id="451" creationId="{FFD86B63-239C-9086-3CD7-6DAB68AD527B}"/>
          </ac:inkMkLst>
        </pc:inkChg>
        <pc:inkChg chg="del">
          <ac:chgData name="Fuentes-Cabrera, Miguel" userId="1bb9fb8f-7ff7-4823-9c46-dbbc0dc47453" providerId="ADAL" clId="{D16B89D3-8BA8-4A70-AE12-51DA2A171821}" dt="2025-11-09T19:32:21.574" v="96"/>
          <ac:inkMkLst>
            <pc:docMk/>
            <pc:sldMk cId="1633844776" sldId="291"/>
            <ac:inkMk id="452" creationId="{75D511CD-055B-444E-389E-1436B6540FD2}"/>
          </ac:inkMkLst>
        </pc:inkChg>
        <pc:inkChg chg="add del">
          <ac:chgData name="Fuentes-Cabrera, Miguel" userId="1bb9fb8f-7ff7-4823-9c46-dbbc0dc47453" providerId="ADAL" clId="{D16B89D3-8BA8-4A70-AE12-51DA2A171821}" dt="2025-11-09T19:31:43.470" v="73"/>
          <ac:inkMkLst>
            <pc:docMk/>
            <pc:sldMk cId="1633844776" sldId="291"/>
            <ac:inkMk id="453" creationId="{16684DE0-4C09-B3C9-3558-453CBAEACE48}"/>
          </ac:inkMkLst>
        </pc:inkChg>
        <pc:inkChg chg="add">
          <ac:chgData name="Fuentes-Cabrera, Miguel" userId="1bb9fb8f-7ff7-4823-9c46-dbbc0dc47453" providerId="ADAL" clId="{D16B89D3-8BA8-4A70-AE12-51DA2A171821}" dt="2025-11-09T19:31:38.860" v="58"/>
          <ac:inkMkLst>
            <pc:docMk/>
            <pc:sldMk cId="1633844776" sldId="291"/>
            <ac:inkMk id="454" creationId="{7E4F350D-549A-F338-6D80-68793C95EEC8}"/>
          </ac:inkMkLst>
        </pc:inkChg>
        <pc:inkChg chg="add">
          <ac:chgData name="Fuentes-Cabrera, Miguel" userId="1bb9fb8f-7ff7-4823-9c46-dbbc0dc47453" providerId="ADAL" clId="{D16B89D3-8BA8-4A70-AE12-51DA2A171821}" dt="2025-11-09T19:31:39.022" v="59"/>
          <ac:inkMkLst>
            <pc:docMk/>
            <pc:sldMk cId="1633844776" sldId="291"/>
            <ac:inkMk id="455" creationId="{53B4F139-FC7E-F82F-1F27-292B6A940F30}"/>
          </ac:inkMkLst>
        </pc:inkChg>
        <pc:inkChg chg="add">
          <ac:chgData name="Fuentes-Cabrera, Miguel" userId="1bb9fb8f-7ff7-4823-9c46-dbbc0dc47453" providerId="ADAL" clId="{D16B89D3-8BA8-4A70-AE12-51DA2A171821}" dt="2025-11-09T19:31:39.224" v="60"/>
          <ac:inkMkLst>
            <pc:docMk/>
            <pc:sldMk cId="1633844776" sldId="291"/>
            <ac:inkMk id="456" creationId="{FEFEA6E8-D35E-14BE-C789-7C2D2D062291}"/>
          </ac:inkMkLst>
        </pc:inkChg>
        <pc:inkChg chg="add del">
          <ac:chgData name="Fuentes-Cabrera, Miguel" userId="1bb9fb8f-7ff7-4823-9c46-dbbc0dc47453" providerId="ADAL" clId="{D16B89D3-8BA8-4A70-AE12-51DA2A171821}" dt="2025-11-09T19:31:43.470" v="73"/>
          <ac:inkMkLst>
            <pc:docMk/>
            <pc:sldMk cId="1633844776" sldId="291"/>
            <ac:inkMk id="457" creationId="{3C140068-2A8D-CB3D-1972-A3EEFE2A28D0}"/>
          </ac:inkMkLst>
        </pc:inkChg>
        <pc:inkChg chg="add">
          <ac:chgData name="Fuentes-Cabrera, Miguel" userId="1bb9fb8f-7ff7-4823-9c46-dbbc0dc47453" providerId="ADAL" clId="{D16B89D3-8BA8-4A70-AE12-51DA2A171821}" dt="2025-11-09T19:31:39.625" v="62"/>
          <ac:inkMkLst>
            <pc:docMk/>
            <pc:sldMk cId="1633844776" sldId="291"/>
            <ac:inkMk id="458" creationId="{6F36B546-87CB-CFF5-8E72-344643645962}"/>
          </ac:inkMkLst>
        </pc:inkChg>
        <pc:inkChg chg="del">
          <ac:chgData name="Fuentes-Cabrera, Miguel" userId="1bb9fb8f-7ff7-4823-9c46-dbbc0dc47453" providerId="ADAL" clId="{D16B89D3-8BA8-4A70-AE12-51DA2A171821}" dt="2025-11-09T19:32:21.600" v="104"/>
          <ac:inkMkLst>
            <pc:docMk/>
            <pc:sldMk cId="1633844776" sldId="291"/>
            <ac:inkMk id="459" creationId="{38769E11-7DE3-0397-7BAC-BD435EE16CC7}"/>
          </ac:inkMkLst>
        </pc:inkChg>
        <pc:inkChg chg="add del">
          <ac:chgData name="Fuentes-Cabrera, Miguel" userId="1bb9fb8f-7ff7-4823-9c46-dbbc0dc47453" providerId="ADAL" clId="{D16B89D3-8BA8-4A70-AE12-51DA2A171821}" dt="2025-11-09T19:31:43.470" v="73"/>
          <ac:inkMkLst>
            <pc:docMk/>
            <pc:sldMk cId="1633844776" sldId="291"/>
            <ac:inkMk id="460" creationId="{7B8EF344-7736-C7EF-04FD-DAEB126D9827}"/>
          </ac:inkMkLst>
        </pc:inkChg>
        <pc:inkChg chg="add">
          <ac:chgData name="Fuentes-Cabrera, Miguel" userId="1bb9fb8f-7ff7-4823-9c46-dbbc0dc47453" providerId="ADAL" clId="{D16B89D3-8BA8-4A70-AE12-51DA2A171821}" dt="2025-11-09T19:31:40.042" v="64"/>
          <ac:inkMkLst>
            <pc:docMk/>
            <pc:sldMk cId="1633844776" sldId="291"/>
            <ac:inkMk id="461" creationId="{E01AFB49-2198-01C3-481A-9ECA28897A05}"/>
          </ac:inkMkLst>
        </pc:inkChg>
        <pc:inkChg chg="add">
          <ac:chgData name="Fuentes-Cabrera, Miguel" userId="1bb9fb8f-7ff7-4823-9c46-dbbc0dc47453" providerId="ADAL" clId="{D16B89D3-8BA8-4A70-AE12-51DA2A171821}" dt="2025-11-09T19:31:40.509" v="65"/>
          <ac:inkMkLst>
            <pc:docMk/>
            <pc:sldMk cId="1633844776" sldId="291"/>
            <ac:inkMk id="462" creationId="{58CF4222-6B2C-9E4C-E3A6-4E3DC772DA3B}"/>
          </ac:inkMkLst>
        </pc:inkChg>
        <pc:inkChg chg="add">
          <ac:chgData name="Fuentes-Cabrera, Miguel" userId="1bb9fb8f-7ff7-4823-9c46-dbbc0dc47453" providerId="ADAL" clId="{D16B89D3-8BA8-4A70-AE12-51DA2A171821}" dt="2025-11-09T19:31:40.742" v="66"/>
          <ac:inkMkLst>
            <pc:docMk/>
            <pc:sldMk cId="1633844776" sldId="291"/>
            <ac:inkMk id="463" creationId="{6CC2B624-FE8D-657B-ED8D-7C1BB52FC8D7}"/>
          </ac:inkMkLst>
        </pc:inkChg>
        <pc:inkChg chg="del">
          <ac:chgData name="Fuentes-Cabrera, Miguel" userId="1bb9fb8f-7ff7-4823-9c46-dbbc0dc47453" providerId="ADAL" clId="{D16B89D3-8BA8-4A70-AE12-51DA2A171821}" dt="2025-11-09T19:32:21.607" v="107"/>
          <ac:inkMkLst>
            <pc:docMk/>
            <pc:sldMk cId="1633844776" sldId="291"/>
            <ac:inkMk id="464" creationId="{6F02CB16-E2B9-D2E1-7777-E73AC6541207}"/>
          </ac:inkMkLst>
        </pc:inkChg>
        <pc:inkChg chg="del">
          <ac:chgData name="Fuentes-Cabrera, Miguel" userId="1bb9fb8f-7ff7-4823-9c46-dbbc0dc47453" providerId="ADAL" clId="{D16B89D3-8BA8-4A70-AE12-51DA2A171821}" dt="2025-11-09T19:32:21.602" v="105"/>
          <ac:inkMkLst>
            <pc:docMk/>
            <pc:sldMk cId="1633844776" sldId="291"/>
            <ac:inkMk id="465" creationId="{01AD6971-6BFF-BD6D-74AD-27AB64AABA25}"/>
          </ac:inkMkLst>
        </pc:inkChg>
        <pc:inkChg chg="del">
          <ac:chgData name="Fuentes-Cabrera, Miguel" userId="1bb9fb8f-7ff7-4823-9c46-dbbc0dc47453" providerId="ADAL" clId="{D16B89D3-8BA8-4A70-AE12-51DA2A171821}" dt="2025-11-09T19:32:21.612" v="110"/>
          <ac:inkMkLst>
            <pc:docMk/>
            <pc:sldMk cId="1633844776" sldId="291"/>
            <ac:inkMk id="466" creationId="{1E4FC433-6F12-96CF-BADC-914B4063B134}"/>
          </ac:inkMkLst>
        </pc:inkChg>
        <pc:inkChg chg="del">
          <ac:chgData name="Fuentes-Cabrera, Miguel" userId="1bb9fb8f-7ff7-4823-9c46-dbbc0dc47453" providerId="ADAL" clId="{D16B89D3-8BA8-4A70-AE12-51DA2A171821}" dt="2025-11-09T19:32:21.604" v="106"/>
          <ac:inkMkLst>
            <pc:docMk/>
            <pc:sldMk cId="1633844776" sldId="291"/>
            <ac:inkMk id="467" creationId="{F3C0BC11-B56A-DB64-918C-B38609460224}"/>
          </ac:inkMkLst>
        </pc:inkChg>
        <pc:inkChg chg="del">
          <ac:chgData name="Fuentes-Cabrera, Miguel" userId="1bb9fb8f-7ff7-4823-9c46-dbbc0dc47453" providerId="ADAL" clId="{D16B89D3-8BA8-4A70-AE12-51DA2A171821}" dt="2025-11-09T19:32:21.608" v="108"/>
          <ac:inkMkLst>
            <pc:docMk/>
            <pc:sldMk cId="1633844776" sldId="291"/>
            <ac:inkMk id="468" creationId="{70436C39-1571-3E70-BD23-24918FDF7997}"/>
          </ac:inkMkLst>
        </pc:inkChg>
        <pc:inkChg chg="del">
          <ac:chgData name="Fuentes-Cabrera, Miguel" userId="1bb9fb8f-7ff7-4823-9c46-dbbc0dc47453" providerId="ADAL" clId="{D16B89D3-8BA8-4A70-AE12-51DA2A171821}" dt="2025-11-09T19:32:21.597" v="103"/>
          <ac:inkMkLst>
            <pc:docMk/>
            <pc:sldMk cId="1633844776" sldId="291"/>
            <ac:inkMk id="469" creationId="{C386D937-9232-1312-4744-6212BD1F834D}"/>
          </ac:inkMkLst>
        </pc:inkChg>
        <pc:inkChg chg="del">
          <ac:chgData name="Fuentes-Cabrera, Miguel" userId="1bb9fb8f-7ff7-4823-9c46-dbbc0dc47453" providerId="ADAL" clId="{D16B89D3-8BA8-4A70-AE12-51DA2A171821}" dt="2025-11-09T19:32:21.590" v="100"/>
          <ac:inkMkLst>
            <pc:docMk/>
            <pc:sldMk cId="1633844776" sldId="291"/>
            <ac:inkMk id="470" creationId="{4430904C-B331-5732-23C7-1BA959D68B38}"/>
          </ac:inkMkLst>
        </pc:inkChg>
        <pc:inkChg chg="del">
          <ac:chgData name="Fuentes-Cabrera, Miguel" userId="1bb9fb8f-7ff7-4823-9c46-dbbc0dc47453" providerId="ADAL" clId="{D16B89D3-8BA8-4A70-AE12-51DA2A171821}" dt="2025-11-09T19:32:21.578" v="97"/>
          <ac:inkMkLst>
            <pc:docMk/>
            <pc:sldMk cId="1633844776" sldId="291"/>
            <ac:inkMk id="471" creationId="{51566CD4-AFD1-113B-FCDC-D8FBA16AD8B3}"/>
          </ac:inkMkLst>
        </pc:inkChg>
        <pc:inkChg chg="add">
          <ac:chgData name="Fuentes-Cabrera, Miguel" userId="1bb9fb8f-7ff7-4823-9c46-dbbc0dc47453" providerId="ADAL" clId="{D16B89D3-8BA8-4A70-AE12-51DA2A171821}" dt="2025-11-09T19:31:41.026" v="67"/>
          <ac:inkMkLst>
            <pc:docMk/>
            <pc:sldMk cId="1633844776" sldId="291"/>
            <ac:inkMk id="472" creationId="{9D995E40-00FC-F1C9-5F36-F7F5643983FC}"/>
          </ac:inkMkLst>
        </pc:inkChg>
        <pc:inkChg chg="add">
          <ac:chgData name="Fuentes-Cabrera, Miguel" userId="1bb9fb8f-7ff7-4823-9c46-dbbc0dc47453" providerId="ADAL" clId="{D16B89D3-8BA8-4A70-AE12-51DA2A171821}" dt="2025-11-09T19:31:41.171" v="68"/>
          <ac:inkMkLst>
            <pc:docMk/>
            <pc:sldMk cId="1633844776" sldId="291"/>
            <ac:inkMk id="473" creationId="{33DC80B6-E0D8-57E5-AA22-D2F93DB83958}"/>
          </ac:inkMkLst>
        </pc:inkChg>
        <pc:inkChg chg="add">
          <ac:chgData name="Fuentes-Cabrera, Miguel" userId="1bb9fb8f-7ff7-4823-9c46-dbbc0dc47453" providerId="ADAL" clId="{D16B89D3-8BA8-4A70-AE12-51DA2A171821}" dt="2025-11-09T19:31:41.373" v="69"/>
          <ac:inkMkLst>
            <pc:docMk/>
            <pc:sldMk cId="1633844776" sldId="291"/>
            <ac:inkMk id="474" creationId="{109E6460-303D-CE50-3564-C37F37CEE0E0}"/>
          </ac:inkMkLst>
        </pc:inkChg>
        <pc:inkChg chg="add del">
          <ac:chgData name="Fuentes-Cabrera, Miguel" userId="1bb9fb8f-7ff7-4823-9c46-dbbc0dc47453" providerId="ADAL" clId="{D16B89D3-8BA8-4A70-AE12-51DA2A171821}" dt="2025-11-09T19:31:43.470" v="73"/>
          <ac:inkMkLst>
            <pc:docMk/>
            <pc:sldMk cId="1633844776" sldId="291"/>
            <ac:inkMk id="475" creationId="{5390F7AF-3B93-107B-B6AC-F0E62DADAE97}"/>
          </ac:inkMkLst>
        </pc:inkChg>
        <pc:inkChg chg="add del">
          <ac:chgData name="Fuentes-Cabrera, Miguel" userId="1bb9fb8f-7ff7-4823-9c46-dbbc0dc47453" providerId="ADAL" clId="{D16B89D3-8BA8-4A70-AE12-51DA2A171821}" dt="2025-11-09T19:31:43.470" v="73"/>
          <ac:inkMkLst>
            <pc:docMk/>
            <pc:sldMk cId="1633844776" sldId="291"/>
            <ac:inkMk id="476" creationId="{CDC197DA-39A9-5EF6-982F-D1741705DC5B}"/>
          </ac:inkMkLst>
        </pc:inkChg>
        <pc:inkChg chg="add">
          <ac:chgData name="Fuentes-Cabrera, Miguel" userId="1bb9fb8f-7ff7-4823-9c46-dbbc0dc47453" providerId="ADAL" clId="{D16B89D3-8BA8-4A70-AE12-51DA2A171821}" dt="2025-11-09T19:31:42.809" v="72"/>
          <ac:inkMkLst>
            <pc:docMk/>
            <pc:sldMk cId="1633844776" sldId="291"/>
            <ac:inkMk id="477" creationId="{B68C015B-2B1D-E8B1-6EF5-54A1FF2C8C5C}"/>
          </ac:inkMkLst>
        </pc:inkChg>
        <pc:inkChg chg="add del">
          <ac:chgData name="Fuentes-Cabrera, Miguel" userId="1bb9fb8f-7ff7-4823-9c46-dbbc0dc47453" providerId="ADAL" clId="{D16B89D3-8BA8-4A70-AE12-51DA2A171821}" dt="2025-11-09T19:31:55.825" v="75"/>
          <ac:inkMkLst>
            <pc:docMk/>
            <pc:sldMk cId="1633844776" sldId="291"/>
            <ac:inkMk id="479" creationId="{5E41C4EE-1974-9A4A-2F06-7B64BD0A27CF}"/>
          </ac:inkMkLst>
        </pc:inkChg>
        <pc:inkChg chg="add del">
          <ac:chgData name="Fuentes-Cabrera, Miguel" userId="1bb9fb8f-7ff7-4823-9c46-dbbc0dc47453" providerId="ADAL" clId="{D16B89D3-8BA8-4A70-AE12-51DA2A171821}" dt="2025-11-09T19:31:58.750" v="79"/>
          <ac:inkMkLst>
            <pc:docMk/>
            <pc:sldMk cId="1633844776" sldId="291"/>
            <ac:inkMk id="480" creationId="{690EC0B9-C538-95F6-F2F7-003A6FAF2D7C}"/>
          </ac:inkMkLst>
        </pc:inkChg>
        <pc:inkChg chg="add del">
          <ac:chgData name="Fuentes-Cabrera, Miguel" userId="1bb9fb8f-7ff7-4823-9c46-dbbc0dc47453" providerId="ADAL" clId="{D16B89D3-8BA8-4A70-AE12-51DA2A171821}" dt="2025-11-09T19:31:58.750" v="79"/>
          <ac:inkMkLst>
            <pc:docMk/>
            <pc:sldMk cId="1633844776" sldId="291"/>
            <ac:inkMk id="481" creationId="{A161AD91-B60F-5ABF-753A-3F0A33318432}"/>
          </ac:inkMkLst>
        </pc:inkChg>
        <pc:inkChg chg="add del">
          <ac:chgData name="Fuentes-Cabrera, Miguel" userId="1bb9fb8f-7ff7-4823-9c46-dbbc0dc47453" providerId="ADAL" clId="{D16B89D3-8BA8-4A70-AE12-51DA2A171821}" dt="2025-11-09T19:31:58.750" v="79"/>
          <ac:inkMkLst>
            <pc:docMk/>
            <pc:sldMk cId="1633844776" sldId="291"/>
            <ac:inkMk id="482" creationId="{6D1C91FD-6416-2855-5D51-7C1D0C04B1F9}"/>
          </ac:inkMkLst>
        </pc:inkChg>
        <pc:inkChg chg="add mod reco modStrokes">
          <ac:chgData name="Fuentes-Cabrera, Miguel" userId="1bb9fb8f-7ff7-4823-9c46-dbbc0dc47453" providerId="ADAL" clId="{D16B89D3-8BA8-4A70-AE12-51DA2A171821}" dt="2025-11-09T19:48:32.789" v="718"/>
          <ac:inkMkLst>
            <pc:docMk/>
            <pc:sldMk cId="1633844776" sldId="291"/>
            <ac:inkMk id="483" creationId="{419A968B-51EB-A790-804F-956D549040DF}"/>
          </ac:inkMkLst>
        </pc:inkChg>
        <pc:inkChg chg="add del">
          <ac:chgData name="Fuentes-Cabrera, Miguel" userId="1bb9fb8f-7ff7-4823-9c46-dbbc0dc47453" providerId="ADAL" clId="{D16B89D3-8BA8-4A70-AE12-51DA2A171821}" dt="2025-11-09T19:32:02.790" v="81"/>
          <ac:inkMkLst>
            <pc:docMk/>
            <pc:sldMk cId="1633844776" sldId="291"/>
            <ac:inkMk id="484" creationId="{523F1B47-3514-AEF6-C8FF-9858F3FFE091}"/>
          </ac:inkMkLst>
        </pc:inkChg>
        <pc:inkChg chg="add">
          <ac:chgData name="Fuentes-Cabrera, Miguel" userId="1bb9fb8f-7ff7-4823-9c46-dbbc0dc47453" providerId="ADAL" clId="{D16B89D3-8BA8-4A70-AE12-51DA2A171821}" dt="2025-11-09T19:32:27.723" v="111"/>
          <ac:inkMkLst>
            <pc:docMk/>
            <pc:sldMk cId="1633844776" sldId="291"/>
            <ac:inkMk id="485" creationId="{2609F5B7-7B2F-4FC7-C0B8-7B63F554908C}"/>
          </ac:inkMkLst>
        </pc:inkChg>
        <pc:inkChg chg="add del">
          <ac:chgData name="Fuentes-Cabrera, Miguel" userId="1bb9fb8f-7ff7-4823-9c46-dbbc0dc47453" providerId="ADAL" clId="{D16B89D3-8BA8-4A70-AE12-51DA2A171821}" dt="2025-11-09T19:32:38.383" v="115"/>
          <ac:inkMkLst>
            <pc:docMk/>
            <pc:sldMk cId="1633844776" sldId="291"/>
            <ac:inkMk id="486" creationId="{10C7BB1B-BC8F-E322-E8AB-F91A97787F2E}"/>
          </ac:inkMkLst>
        </pc:inkChg>
        <pc:inkChg chg="add del">
          <ac:chgData name="Fuentes-Cabrera, Miguel" userId="1bb9fb8f-7ff7-4823-9c46-dbbc0dc47453" providerId="ADAL" clId="{D16B89D3-8BA8-4A70-AE12-51DA2A171821}" dt="2025-11-09T19:32:38.383" v="115"/>
          <ac:inkMkLst>
            <pc:docMk/>
            <pc:sldMk cId="1633844776" sldId="291"/>
            <ac:inkMk id="487" creationId="{387B054F-D774-0B2D-5A2B-348E13B89C68}"/>
          </ac:inkMkLst>
        </pc:inkChg>
        <pc:inkChg chg="add del">
          <ac:chgData name="Fuentes-Cabrera, Miguel" userId="1bb9fb8f-7ff7-4823-9c46-dbbc0dc47453" providerId="ADAL" clId="{D16B89D3-8BA8-4A70-AE12-51DA2A171821}" dt="2025-11-09T19:32:38.383" v="115"/>
          <ac:inkMkLst>
            <pc:docMk/>
            <pc:sldMk cId="1633844776" sldId="291"/>
            <ac:inkMk id="488" creationId="{8CAA584F-B4E0-EC9E-9078-4E85FABD3CF9}"/>
          </ac:inkMkLst>
        </pc:inkChg>
        <pc:inkChg chg="add mod reco modStrokes">
          <ac:chgData name="Fuentes-Cabrera, Miguel" userId="1bb9fb8f-7ff7-4823-9c46-dbbc0dc47453" providerId="ADAL" clId="{D16B89D3-8BA8-4A70-AE12-51DA2A171821}" dt="2025-11-09T19:48:32.787" v="717"/>
          <ac:inkMkLst>
            <pc:docMk/>
            <pc:sldMk cId="1633844776" sldId="291"/>
            <ac:inkMk id="489" creationId="{A94063B3-53F6-7D51-D723-E314C5BCF807}"/>
          </ac:inkMkLst>
        </pc:inkChg>
        <pc:inkChg chg="add del">
          <ac:chgData name="Fuentes-Cabrera, Miguel" userId="1bb9fb8f-7ff7-4823-9c46-dbbc0dc47453" providerId="ADAL" clId="{D16B89D3-8BA8-4A70-AE12-51DA2A171821}" dt="2025-11-09T19:32:41.071" v="122"/>
          <ac:inkMkLst>
            <pc:docMk/>
            <pc:sldMk cId="1633844776" sldId="291"/>
            <ac:inkMk id="490" creationId="{54AEB5B4-1A9B-DB65-7494-4C1DEEE65139}"/>
          </ac:inkMkLst>
        </pc:inkChg>
        <pc:inkChg chg="add del">
          <ac:chgData name="Fuentes-Cabrera, Miguel" userId="1bb9fb8f-7ff7-4823-9c46-dbbc0dc47453" providerId="ADAL" clId="{D16B89D3-8BA8-4A70-AE12-51DA2A171821}" dt="2025-11-09T19:32:41.071" v="122"/>
          <ac:inkMkLst>
            <pc:docMk/>
            <pc:sldMk cId="1633844776" sldId="291"/>
            <ac:inkMk id="491" creationId="{15C2AAA4-9D52-2C6E-B307-6D0B0BDDC379}"/>
          </ac:inkMkLst>
        </pc:inkChg>
        <pc:inkChg chg="add del">
          <ac:chgData name="Fuentes-Cabrera, Miguel" userId="1bb9fb8f-7ff7-4823-9c46-dbbc0dc47453" providerId="ADAL" clId="{D16B89D3-8BA8-4A70-AE12-51DA2A171821}" dt="2025-11-09T19:32:41.071" v="122"/>
          <ac:inkMkLst>
            <pc:docMk/>
            <pc:sldMk cId="1633844776" sldId="291"/>
            <ac:inkMk id="492" creationId="{ABC9F977-7C53-87AA-FC9D-D4D8FEF56F2D}"/>
          </ac:inkMkLst>
        </pc:inkChg>
        <pc:inkChg chg="add del">
          <ac:chgData name="Fuentes-Cabrera, Miguel" userId="1bb9fb8f-7ff7-4823-9c46-dbbc0dc47453" providerId="ADAL" clId="{D16B89D3-8BA8-4A70-AE12-51DA2A171821}" dt="2025-11-09T19:32:41.071" v="122"/>
          <ac:inkMkLst>
            <pc:docMk/>
            <pc:sldMk cId="1633844776" sldId="291"/>
            <ac:inkMk id="493" creationId="{39E6FD65-E645-7FE8-465E-C0F8DB5DF4E0}"/>
          </ac:inkMkLst>
        </pc:inkChg>
        <pc:inkChg chg="add del">
          <ac:chgData name="Fuentes-Cabrera, Miguel" userId="1bb9fb8f-7ff7-4823-9c46-dbbc0dc47453" providerId="ADAL" clId="{D16B89D3-8BA8-4A70-AE12-51DA2A171821}" dt="2025-11-09T19:32:41.071" v="122"/>
          <ac:inkMkLst>
            <pc:docMk/>
            <pc:sldMk cId="1633844776" sldId="291"/>
            <ac:inkMk id="494" creationId="{E75A211D-C7DD-EDE1-BDC1-76193081925E}"/>
          </ac:inkMkLst>
        </pc:inkChg>
        <pc:inkChg chg="add del">
          <ac:chgData name="Fuentes-Cabrera, Miguel" userId="1bb9fb8f-7ff7-4823-9c46-dbbc0dc47453" providerId="ADAL" clId="{D16B89D3-8BA8-4A70-AE12-51DA2A171821}" dt="2025-11-09T19:32:41.071" v="122"/>
          <ac:inkMkLst>
            <pc:docMk/>
            <pc:sldMk cId="1633844776" sldId="291"/>
            <ac:inkMk id="495" creationId="{AFA34A5E-B565-65ED-7F1E-7801270538C2}"/>
          </ac:inkMkLst>
        </pc:inkChg>
        <pc:inkChg chg="add mod reco modStrokes">
          <ac:chgData name="Fuentes-Cabrera, Miguel" userId="1bb9fb8f-7ff7-4823-9c46-dbbc0dc47453" providerId="ADAL" clId="{D16B89D3-8BA8-4A70-AE12-51DA2A171821}" dt="2025-11-09T19:48:31.905" v="716"/>
          <ac:inkMkLst>
            <pc:docMk/>
            <pc:sldMk cId="1633844776" sldId="291"/>
            <ac:inkMk id="496" creationId="{EA6D85DB-0F18-AF12-99FA-2F2C070930BE}"/>
          </ac:inkMkLst>
        </pc:inkChg>
        <pc:inkChg chg="add del">
          <ac:chgData name="Fuentes-Cabrera, Miguel" userId="1bb9fb8f-7ff7-4823-9c46-dbbc0dc47453" providerId="ADAL" clId="{D16B89D3-8BA8-4A70-AE12-51DA2A171821}" dt="2025-11-09T19:32:46.966" v="130"/>
          <ac:inkMkLst>
            <pc:docMk/>
            <pc:sldMk cId="1633844776" sldId="291"/>
            <ac:inkMk id="497" creationId="{3E45BA74-B5A1-1AED-F8DC-4EE4B0518DD9}"/>
          </ac:inkMkLst>
        </pc:inkChg>
        <pc:inkChg chg="add del">
          <ac:chgData name="Fuentes-Cabrera, Miguel" userId="1bb9fb8f-7ff7-4823-9c46-dbbc0dc47453" providerId="ADAL" clId="{D16B89D3-8BA8-4A70-AE12-51DA2A171821}" dt="2025-11-09T19:32:46.966" v="130"/>
          <ac:inkMkLst>
            <pc:docMk/>
            <pc:sldMk cId="1633844776" sldId="291"/>
            <ac:inkMk id="498" creationId="{F54A4F3D-B4D7-2516-4717-C92964CFFC8D}"/>
          </ac:inkMkLst>
        </pc:inkChg>
        <pc:inkChg chg="add del">
          <ac:chgData name="Fuentes-Cabrera, Miguel" userId="1bb9fb8f-7ff7-4823-9c46-dbbc0dc47453" providerId="ADAL" clId="{D16B89D3-8BA8-4A70-AE12-51DA2A171821}" dt="2025-11-09T19:32:46.966" v="130"/>
          <ac:inkMkLst>
            <pc:docMk/>
            <pc:sldMk cId="1633844776" sldId="291"/>
            <ac:inkMk id="499" creationId="{4ADB1D7E-EAC2-F3A0-A6BE-9173EC33C8EA}"/>
          </ac:inkMkLst>
        </pc:inkChg>
        <pc:inkChg chg="add del">
          <ac:chgData name="Fuentes-Cabrera, Miguel" userId="1bb9fb8f-7ff7-4823-9c46-dbbc0dc47453" providerId="ADAL" clId="{D16B89D3-8BA8-4A70-AE12-51DA2A171821}" dt="2025-11-09T19:32:46.966" v="130"/>
          <ac:inkMkLst>
            <pc:docMk/>
            <pc:sldMk cId="1633844776" sldId="291"/>
            <ac:inkMk id="500" creationId="{F6FF9513-A284-C7DD-8937-4F61E0D77802}"/>
          </ac:inkMkLst>
        </pc:inkChg>
        <pc:inkChg chg="add del">
          <ac:chgData name="Fuentes-Cabrera, Miguel" userId="1bb9fb8f-7ff7-4823-9c46-dbbc0dc47453" providerId="ADAL" clId="{D16B89D3-8BA8-4A70-AE12-51DA2A171821}" dt="2025-11-09T19:32:46.966" v="130"/>
          <ac:inkMkLst>
            <pc:docMk/>
            <pc:sldMk cId="1633844776" sldId="291"/>
            <ac:inkMk id="501" creationId="{B656C0ED-6B3E-BA08-833E-32C23D1F0CBE}"/>
          </ac:inkMkLst>
        </pc:inkChg>
        <pc:inkChg chg="add del">
          <ac:chgData name="Fuentes-Cabrera, Miguel" userId="1bb9fb8f-7ff7-4823-9c46-dbbc0dc47453" providerId="ADAL" clId="{D16B89D3-8BA8-4A70-AE12-51DA2A171821}" dt="2025-11-09T19:32:46.966" v="130"/>
          <ac:inkMkLst>
            <pc:docMk/>
            <pc:sldMk cId="1633844776" sldId="291"/>
            <ac:inkMk id="502" creationId="{432ABDF4-3677-1089-99DF-1DF65FCB9CE5}"/>
          </ac:inkMkLst>
        </pc:inkChg>
        <pc:inkChg chg="add del">
          <ac:chgData name="Fuentes-Cabrera, Miguel" userId="1bb9fb8f-7ff7-4823-9c46-dbbc0dc47453" providerId="ADAL" clId="{D16B89D3-8BA8-4A70-AE12-51DA2A171821}" dt="2025-11-09T19:32:46.966" v="130"/>
          <ac:inkMkLst>
            <pc:docMk/>
            <pc:sldMk cId="1633844776" sldId="291"/>
            <ac:inkMk id="503" creationId="{DECBBFBE-6AC0-11A0-9C58-C52E735BE0B9}"/>
          </ac:inkMkLst>
        </pc:inkChg>
        <pc:inkChg chg="add mod reco modStrokes">
          <ac:chgData name="Fuentes-Cabrera, Miguel" userId="1bb9fb8f-7ff7-4823-9c46-dbbc0dc47453" providerId="ADAL" clId="{D16B89D3-8BA8-4A70-AE12-51DA2A171821}" dt="2025-11-09T19:48:34.221" v="720"/>
          <ac:inkMkLst>
            <pc:docMk/>
            <pc:sldMk cId="1633844776" sldId="291"/>
            <ac:inkMk id="504" creationId="{27CE1585-19BA-B44D-5CCC-856C12B1E8BC}"/>
          </ac:inkMkLst>
        </pc:inkChg>
        <pc:inkChg chg="add">
          <ac:chgData name="Fuentes-Cabrera, Miguel" userId="1bb9fb8f-7ff7-4823-9c46-dbbc0dc47453" providerId="ADAL" clId="{D16B89D3-8BA8-4A70-AE12-51DA2A171821}" dt="2025-11-09T19:32:49.072" v="131"/>
          <ac:inkMkLst>
            <pc:docMk/>
            <pc:sldMk cId="1633844776" sldId="291"/>
            <ac:inkMk id="505" creationId="{5A4C6DC0-36DB-5153-7265-3A9CDFCC3B1B}"/>
          </ac:inkMkLst>
        </pc:inkChg>
        <pc:inkChg chg="add del">
          <ac:chgData name="Fuentes-Cabrera, Miguel" userId="1bb9fb8f-7ff7-4823-9c46-dbbc0dc47453" providerId="ADAL" clId="{D16B89D3-8BA8-4A70-AE12-51DA2A171821}" dt="2025-11-09T19:32:55.396" v="138"/>
          <ac:inkMkLst>
            <pc:docMk/>
            <pc:sldMk cId="1633844776" sldId="291"/>
            <ac:inkMk id="506" creationId="{5B8AA044-EA72-3551-C2B7-E10723A80CDE}"/>
          </ac:inkMkLst>
        </pc:inkChg>
        <pc:inkChg chg="add del">
          <ac:chgData name="Fuentes-Cabrera, Miguel" userId="1bb9fb8f-7ff7-4823-9c46-dbbc0dc47453" providerId="ADAL" clId="{D16B89D3-8BA8-4A70-AE12-51DA2A171821}" dt="2025-11-09T19:32:55.396" v="138"/>
          <ac:inkMkLst>
            <pc:docMk/>
            <pc:sldMk cId="1633844776" sldId="291"/>
            <ac:inkMk id="507" creationId="{3FF4DFF3-D0FD-23AC-AEC9-E92070CDD722}"/>
          </ac:inkMkLst>
        </pc:inkChg>
        <pc:inkChg chg="add del">
          <ac:chgData name="Fuentes-Cabrera, Miguel" userId="1bb9fb8f-7ff7-4823-9c46-dbbc0dc47453" providerId="ADAL" clId="{D16B89D3-8BA8-4A70-AE12-51DA2A171821}" dt="2025-11-09T19:32:55.396" v="138"/>
          <ac:inkMkLst>
            <pc:docMk/>
            <pc:sldMk cId="1633844776" sldId="291"/>
            <ac:inkMk id="508" creationId="{D0DBAC0E-14E7-E0C2-490A-ADCEC3388422}"/>
          </ac:inkMkLst>
        </pc:inkChg>
        <pc:inkChg chg="add del">
          <ac:chgData name="Fuentes-Cabrera, Miguel" userId="1bb9fb8f-7ff7-4823-9c46-dbbc0dc47453" providerId="ADAL" clId="{D16B89D3-8BA8-4A70-AE12-51DA2A171821}" dt="2025-11-09T19:32:55.396" v="138"/>
          <ac:inkMkLst>
            <pc:docMk/>
            <pc:sldMk cId="1633844776" sldId="291"/>
            <ac:inkMk id="509" creationId="{3CA94E97-8AB0-E26F-C8C7-D6C3AE90ED58}"/>
          </ac:inkMkLst>
        </pc:inkChg>
        <pc:inkChg chg="add del">
          <ac:chgData name="Fuentes-Cabrera, Miguel" userId="1bb9fb8f-7ff7-4823-9c46-dbbc0dc47453" providerId="ADAL" clId="{D16B89D3-8BA8-4A70-AE12-51DA2A171821}" dt="2025-11-09T19:32:55.396" v="138"/>
          <ac:inkMkLst>
            <pc:docMk/>
            <pc:sldMk cId="1633844776" sldId="291"/>
            <ac:inkMk id="510" creationId="{AFEE9A4C-C11A-521D-3DF0-D5B1457C9341}"/>
          </ac:inkMkLst>
        </pc:inkChg>
        <pc:inkChg chg="add del">
          <ac:chgData name="Fuentes-Cabrera, Miguel" userId="1bb9fb8f-7ff7-4823-9c46-dbbc0dc47453" providerId="ADAL" clId="{D16B89D3-8BA8-4A70-AE12-51DA2A171821}" dt="2025-11-09T19:32:55.396" v="138"/>
          <ac:inkMkLst>
            <pc:docMk/>
            <pc:sldMk cId="1633844776" sldId="291"/>
            <ac:inkMk id="511" creationId="{496616C5-A9AA-C96D-B638-53E87CD44DD7}"/>
          </ac:inkMkLst>
        </pc:inkChg>
      </pc:sldChg>
      <pc:sldChg chg="addSp delSp modSp mod">
        <pc:chgData name="Fuentes-Cabrera, Miguel" userId="1bb9fb8f-7ff7-4823-9c46-dbbc0dc47453" providerId="ADAL" clId="{D16B89D3-8BA8-4A70-AE12-51DA2A171821}" dt="2025-11-10T04:55:06.567" v="1007"/>
        <pc:sldMkLst>
          <pc:docMk/>
          <pc:sldMk cId="266826496" sldId="299"/>
        </pc:sldMkLst>
        <pc:inkChg chg="add">
          <ac:chgData name="Fuentes-Cabrera, Miguel" userId="1bb9fb8f-7ff7-4823-9c46-dbbc0dc47453" providerId="ADAL" clId="{D16B89D3-8BA8-4A70-AE12-51DA2A171821}" dt="2025-11-10T04:48:03.235" v="744"/>
          <ac:inkMkLst>
            <pc:docMk/>
            <pc:sldMk cId="266826496" sldId="299"/>
            <ac:inkMk id="2" creationId="{34ED0B56-DA8C-8789-5B4F-2FA90D88284E}"/>
          </ac:inkMkLst>
        </pc:inkChg>
        <pc:inkChg chg="add del">
          <ac:chgData name="Fuentes-Cabrera, Miguel" userId="1bb9fb8f-7ff7-4823-9c46-dbbc0dc47453" providerId="ADAL" clId="{D16B89D3-8BA8-4A70-AE12-51DA2A171821}" dt="2025-11-10T04:48:07.931" v="749"/>
          <ac:inkMkLst>
            <pc:docMk/>
            <pc:sldMk cId="266826496" sldId="299"/>
            <ac:inkMk id="4" creationId="{60C074AF-29BF-B9BF-49DC-683438C9E3C4}"/>
          </ac:inkMkLst>
        </pc:inkChg>
        <pc:inkChg chg="add del">
          <ac:chgData name="Fuentes-Cabrera, Miguel" userId="1bb9fb8f-7ff7-4823-9c46-dbbc0dc47453" providerId="ADAL" clId="{D16B89D3-8BA8-4A70-AE12-51DA2A171821}" dt="2025-11-10T04:48:07.931" v="749"/>
          <ac:inkMkLst>
            <pc:docMk/>
            <pc:sldMk cId="266826496" sldId="299"/>
            <ac:inkMk id="7" creationId="{588A1F2C-4E8A-9A3F-61B8-AEE74739FEDF}"/>
          </ac:inkMkLst>
        </pc:inkChg>
        <pc:inkChg chg="add del">
          <ac:chgData name="Fuentes-Cabrera, Miguel" userId="1bb9fb8f-7ff7-4823-9c46-dbbc0dc47453" providerId="ADAL" clId="{D16B89D3-8BA8-4A70-AE12-51DA2A171821}" dt="2025-11-10T04:48:07.931" v="749"/>
          <ac:inkMkLst>
            <pc:docMk/>
            <pc:sldMk cId="266826496" sldId="299"/>
            <ac:inkMk id="8" creationId="{D26F68AC-1164-BC5F-DEA4-D6F7920689F5}"/>
          </ac:inkMkLst>
        </pc:inkChg>
        <pc:inkChg chg="add del">
          <ac:chgData name="Fuentes-Cabrera, Miguel" userId="1bb9fb8f-7ff7-4823-9c46-dbbc0dc47453" providerId="ADAL" clId="{D16B89D3-8BA8-4A70-AE12-51DA2A171821}" dt="2025-11-10T04:48:07.931" v="749"/>
          <ac:inkMkLst>
            <pc:docMk/>
            <pc:sldMk cId="266826496" sldId="299"/>
            <ac:inkMk id="9" creationId="{8BFD6FEF-E2FC-BA00-7CD6-730B40C90269}"/>
          </ac:inkMkLst>
        </pc:inkChg>
        <pc:inkChg chg="add del reco">
          <ac:chgData name="Fuentes-Cabrera, Miguel" userId="1bb9fb8f-7ff7-4823-9c46-dbbc0dc47453" providerId="ADAL" clId="{D16B89D3-8BA8-4A70-AE12-51DA2A171821}" dt="2025-11-10T04:48:40.131" v="770"/>
          <ac:inkMkLst>
            <pc:docMk/>
            <pc:sldMk cId="266826496" sldId="299"/>
            <ac:inkMk id="10" creationId="{88FC30C2-1153-FA37-AC03-2D29E358E82E}"/>
          </ac:inkMkLst>
        </pc:inkChg>
        <pc:inkChg chg="add del">
          <ac:chgData name="Fuentes-Cabrera, Miguel" userId="1bb9fb8f-7ff7-4823-9c46-dbbc0dc47453" providerId="ADAL" clId="{D16B89D3-8BA8-4A70-AE12-51DA2A171821}" dt="2025-11-10T04:48:21.121" v="767"/>
          <ac:inkMkLst>
            <pc:docMk/>
            <pc:sldMk cId="266826496" sldId="299"/>
            <ac:inkMk id="11" creationId="{740B92F4-3184-5846-CC98-80AE458716C9}"/>
          </ac:inkMkLst>
        </pc:inkChg>
        <pc:inkChg chg="add del">
          <ac:chgData name="Fuentes-Cabrera, Miguel" userId="1bb9fb8f-7ff7-4823-9c46-dbbc0dc47453" providerId="ADAL" clId="{D16B89D3-8BA8-4A70-AE12-51DA2A171821}" dt="2025-11-10T04:48:21.121" v="767"/>
          <ac:inkMkLst>
            <pc:docMk/>
            <pc:sldMk cId="266826496" sldId="299"/>
            <ac:inkMk id="12" creationId="{1F3AA18A-CFC4-ECD1-249D-83E1D1D00E49}"/>
          </ac:inkMkLst>
        </pc:inkChg>
        <pc:inkChg chg="add">
          <ac:chgData name="Fuentes-Cabrera, Miguel" userId="1bb9fb8f-7ff7-4823-9c46-dbbc0dc47453" providerId="ADAL" clId="{D16B89D3-8BA8-4A70-AE12-51DA2A171821}" dt="2025-11-10T04:48:15.498" v="752"/>
          <ac:inkMkLst>
            <pc:docMk/>
            <pc:sldMk cId="266826496" sldId="299"/>
            <ac:inkMk id="13" creationId="{9C1666C8-8FCC-7BC2-0CDA-B9299E1EDDC7}"/>
          </ac:inkMkLst>
        </pc:inkChg>
        <pc:inkChg chg="add">
          <ac:chgData name="Fuentes-Cabrera, Miguel" userId="1bb9fb8f-7ff7-4823-9c46-dbbc0dc47453" providerId="ADAL" clId="{D16B89D3-8BA8-4A70-AE12-51DA2A171821}" dt="2025-11-10T04:48:15.732" v="753"/>
          <ac:inkMkLst>
            <pc:docMk/>
            <pc:sldMk cId="266826496" sldId="299"/>
            <ac:inkMk id="14" creationId="{F5B16C6C-0EA5-A8F4-E337-D7079DF01B38}"/>
          </ac:inkMkLst>
        </pc:inkChg>
        <pc:inkChg chg="add del">
          <ac:chgData name="Fuentes-Cabrera, Miguel" userId="1bb9fb8f-7ff7-4823-9c46-dbbc0dc47453" providerId="ADAL" clId="{D16B89D3-8BA8-4A70-AE12-51DA2A171821}" dt="2025-11-10T04:48:21.121" v="767"/>
          <ac:inkMkLst>
            <pc:docMk/>
            <pc:sldMk cId="266826496" sldId="299"/>
            <ac:inkMk id="15" creationId="{87EA6425-C1C4-D80D-AE60-C1A4443EBA38}"/>
          </ac:inkMkLst>
        </pc:inkChg>
        <pc:inkChg chg="add del">
          <ac:chgData name="Fuentes-Cabrera, Miguel" userId="1bb9fb8f-7ff7-4823-9c46-dbbc0dc47453" providerId="ADAL" clId="{D16B89D3-8BA8-4A70-AE12-51DA2A171821}" dt="2025-11-10T04:48:21.121" v="767"/>
          <ac:inkMkLst>
            <pc:docMk/>
            <pc:sldMk cId="266826496" sldId="299"/>
            <ac:inkMk id="16" creationId="{36263E35-4BBA-90B1-A811-D5D4CD736554}"/>
          </ac:inkMkLst>
        </pc:inkChg>
        <pc:inkChg chg="add">
          <ac:chgData name="Fuentes-Cabrera, Miguel" userId="1bb9fb8f-7ff7-4823-9c46-dbbc0dc47453" providerId="ADAL" clId="{D16B89D3-8BA8-4A70-AE12-51DA2A171821}" dt="2025-11-10T04:48:16.809" v="756"/>
          <ac:inkMkLst>
            <pc:docMk/>
            <pc:sldMk cId="266826496" sldId="299"/>
            <ac:inkMk id="17" creationId="{7A30C3CF-1F7A-243E-1872-22A512E1FAD1}"/>
          </ac:inkMkLst>
        </pc:inkChg>
        <pc:inkChg chg="add del">
          <ac:chgData name="Fuentes-Cabrera, Miguel" userId="1bb9fb8f-7ff7-4823-9c46-dbbc0dc47453" providerId="ADAL" clId="{D16B89D3-8BA8-4A70-AE12-51DA2A171821}" dt="2025-11-10T04:48:21.121" v="767"/>
          <ac:inkMkLst>
            <pc:docMk/>
            <pc:sldMk cId="266826496" sldId="299"/>
            <ac:inkMk id="18" creationId="{A3CE40D2-AE7C-A318-F500-CC1C77E968F2}"/>
          </ac:inkMkLst>
        </pc:inkChg>
        <pc:inkChg chg="add">
          <ac:chgData name="Fuentes-Cabrera, Miguel" userId="1bb9fb8f-7ff7-4823-9c46-dbbc0dc47453" providerId="ADAL" clId="{D16B89D3-8BA8-4A70-AE12-51DA2A171821}" dt="2025-11-10T04:48:17.498" v="758"/>
          <ac:inkMkLst>
            <pc:docMk/>
            <pc:sldMk cId="266826496" sldId="299"/>
            <ac:inkMk id="19" creationId="{5265B1A0-5C7F-70E8-B1CB-A7387C81F694}"/>
          </ac:inkMkLst>
        </pc:inkChg>
        <pc:inkChg chg="add del">
          <ac:chgData name="Fuentes-Cabrera, Miguel" userId="1bb9fb8f-7ff7-4823-9c46-dbbc0dc47453" providerId="ADAL" clId="{D16B89D3-8BA8-4A70-AE12-51DA2A171821}" dt="2025-11-10T04:48:21.121" v="767"/>
          <ac:inkMkLst>
            <pc:docMk/>
            <pc:sldMk cId="266826496" sldId="299"/>
            <ac:inkMk id="20" creationId="{494E8DFE-AD86-5F20-1939-FD1CC472E74C}"/>
          </ac:inkMkLst>
        </pc:inkChg>
        <pc:inkChg chg="add del">
          <ac:chgData name="Fuentes-Cabrera, Miguel" userId="1bb9fb8f-7ff7-4823-9c46-dbbc0dc47453" providerId="ADAL" clId="{D16B89D3-8BA8-4A70-AE12-51DA2A171821}" dt="2025-11-10T04:48:21.121" v="767"/>
          <ac:inkMkLst>
            <pc:docMk/>
            <pc:sldMk cId="266826496" sldId="299"/>
            <ac:inkMk id="21" creationId="{3C97B6A4-7D12-5577-C94A-A0BCDF1522AE}"/>
          </ac:inkMkLst>
        </pc:inkChg>
        <pc:inkChg chg="add del">
          <ac:chgData name="Fuentes-Cabrera, Miguel" userId="1bb9fb8f-7ff7-4823-9c46-dbbc0dc47453" providerId="ADAL" clId="{D16B89D3-8BA8-4A70-AE12-51DA2A171821}" dt="2025-11-10T04:48:21.121" v="767"/>
          <ac:inkMkLst>
            <pc:docMk/>
            <pc:sldMk cId="266826496" sldId="299"/>
            <ac:inkMk id="22" creationId="{B8500EE7-9B37-1B5D-C3F4-CD9809C00799}"/>
          </ac:inkMkLst>
        </pc:inkChg>
        <pc:inkChg chg="add">
          <ac:chgData name="Fuentes-Cabrera, Miguel" userId="1bb9fb8f-7ff7-4823-9c46-dbbc0dc47453" providerId="ADAL" clId="{D16B89D3-8BA8-4A70-AE12-51DA2A171821}" dt="2025-11-10T04:48:18.692" v="762"/>
          <ac:inkMkLst>
            <pc:docMk/>
            <pc:sldMk cId="266826496" sldId="299"/>
            <ac:inkMk id="23" creationId="{5AF138A2-A5C1-CC12-9F1F-31BC1AE60D49}"/>
          </ac:inkMkLst>
        </pc:inkChg>
        <pc:inkChg chg="add">
          <ac:chgData name="Fuentes-Cabrera, Miguel" userId="1bb9fb8f-7ff7-4823-9c46-dbbc0dc47453" providerId="ADAL" clId="{D16B89D3-8BA8-4A70-AE12-51DA2A171821}" dt="2025-11-10T04:48:18.860" v="763"/>
          <ac:inkMkLst>
            <pc:docMk/>
            <pc:sldMk cId="266826496" sldId="299"/>
            <ac:inkMk id="24" creationId="{3BD74FA8-34B8-6C15-C9F0-39B5A02FE96C}"/>
          </ac:inkMkLst>
        </pc:inkChg>
        <pc:inkChg chg="add">
          <ac:chgData name="Fuentes-Cabrera, Miguel" userId="1bb9fb8f-7ff7-4823-9c46-dbbc0dc47453" providerId="ADAL" clId="{D16B89D3-8BA8-4A70-AE12-51DA2A171821}" dt="2025-11-10T04:48:19.365" v="764"/>
          <ac:inkMkLst>
            <pc:docMk/>
            <pc:sldMk cId="266826496" sldId="299"/>
            <ac:inkMk id="25" creationId="{654FA503-E57D-88AA-94C0-6ABB770C825A}"/>
          </ac:inkMkLst>
        </pc:inkChg>
        <pc:inkChg chg="add">
          <ac:chgData name="Fuentes-Cabrera, Miguel" userId="1bb9fb8f-7ff7-4823-9c46-dbbc0dc47453" providerId="ADAL" clId="{D16B89D3-8BA8-4A70-AE12-51DA2A171821}" dt="2025-11-10T04:48:20.008" v="765"/>
          <ac:inkMkLst>
            <pc:docMk/>
            <pc:sldMk cId="266826496" sldId="299"/>
            <ac:inkMk id="26" creationId="{2CC644E6-AB77-46A8-B2BC-0CDE2090E77F}"/>
          </ac:inkMkLst>
        </pc:inkChg>
        <pc:inkChg chg="add">
          <ac:chgData name="Fuentes-Cabrera, Miguel" userId="1bb9fb8f-7ff7-4823-9c46-dbbc0dc47453" providerId="ADAL" clId="{D16B89D3-8BA8-4A70-AE12-51DA2A171821}" dt="2025-11-10T04:48:20.208" v="766"/>
          <ac:inkMkLst>
            <pc:docMk/>
            <pc:sldMk cId="266826496" sldId="299"/>
            <ac:inkMk id="27" creationId="{D63D5967-8C9F-0A4E-C581-863507F18001}"/>
          </ac:inkMkLst>
        </pc:inkChg>
        <pc:inkChg chg="add del reco">
          <ac:chgData name="Fuentes-Cabrera, Miguel" userId="1bb9fb8f-7ff7-4823-9c46-dbbc0dc47453" providerId="ADAL" clId="{D16B89D3-8BA8-4A70-AE12-51DA2A171821}" dt="2025-11-10T04:48:40.133" v="771"/>
          <ac:inkMkLst>
            <pc:docMk/>
            <pc:sldMk cId="266826496" sldId="299"/>
            <ac:inkMk id="28" creationId="{3B239E32-25E2-6150-70D8-C01B516C3567}"/>
          </ac:inkMkLst>
        </pc:inkChg>
        <pc:inkChg chg="add del reco">
          <ac:chgData name="Fuentes-Cabrera, Miguel" userId="1bb9fb8f-7ff7-4823-9c46-dbbc0dc47453" providerId="ADAL" clId="{D16B89D3-8BA8-4A70-AE12-51DA2A171821}" dt="2025-11-10T04:48:40.134" v="772"/>
          <ac:inkMkLst>
            <pc:docMk/>
            <pc:sldMk cId="266826496" sldId="299"/>
            <ac:inkMk id="29" creationId="{9E2E2060-6984-EE19-02E3-54F30F0330FD}"/>
          </ac:inkMkLst>
        </pc:inkChg>
        <pc:inkChg chg="add del">
          <ac:chgData name="Fuentes-Cabrera, Miguel" userId="1bb9fb8f-7ff7-4823-9c46-dbbc0dc47453" providerId="ADAL" clId="{D16B89D3-8BA8-4A70-AE12-51DA2A171821}" dt="2025-11-10T04:48:40.135" v="773"/>
          <ac:inkMkLst>
            <pc:docMk/>
            <pc:sldMk cId="266826496" sldId="299"/>
            <ac:inkMk id="30" creationId="{10C71AAD-71BD-7F55-5F43-5CCFB96E4BD8}"/>
          </ac:inkMkLst>
        </pc:inkChg>
        <pc:inkChg chg="add del">
          <ac:chgData name="Fuentes-Cabrera, Miguel" userId="1bb9fb8f-7ff7-4823-9c46-dbbc0dc47453" providerId="ADAL" clId="{D16B89D3-8BA8-4A70-AE12-51DA2A171821}" dt="2025-11-10T04:48:40.136" v="774"/>
          <ac:inkMkLst>
            <pc:docMk/>
            <pc:sldMk cId="266826496" sldId="299"/>
            <ac:inkMk id="31" creationId="{B2C567C9-F77D-106F-04F4-D77DDDB4B5E3}"/>
          </ac:inkMkLst>
        </pc:inkChg>
        <pc:inkChg chg="add del">
          <ac:chgData name="Fuentes-Cabrera, Miguel" userId="1bb9fb8f-7ff7-4823-9c46-dbbc0dc47453" providerId="ADAL" clId="{D16B89D3-8BA8-4A70-AE12-51DA2A171821}" dt="2025-11-10T04:48:55.653" v="779"/>
          <ac:inkMkLst>
            <pc:docMk/>
            <pc:sldMk cId="266826496" sldId="299"/>
            <ac:inkMk id="32" creationId="{9C2862E4-2BD2-84CC-3EDE-3FC0437675EF}"/>
          </ac:inkMkLst>
        </pc:inkChg>
        <pc:inkChg chg="add del">
          <ac:chgData name="Fuentes-Cabrera, Miguel" userId="1bb9fb8f-7ff7-4823-9c46-dbbc0dc47453" providerId="ADAL" clId="{D16B89D3-8BA8-4A70-AE12-51DA2A171821}" dt="2025-11-10T04:48:55.653" v="779"/>
          <ac:inkMkLst>
            <pc:docMk/>
            <pc:sldMk cId="266826496" sldId="299"/>
            <ac:inkMk id="33" creationId="{A18EE1E5-0B09-B48F-3F03-9798B3E8F832}"/>
          </ac:inkMkLst>
        </pc:inkChg>
        <pc:inkChg chg="add del">
          <ac:chgData name="Fuentes-Cabrera, Miguel" userId="1bb9fb8f-7ff7-4823-9c46-dbbc0dc47453" providerId="ADAL" clId="{D16B89D3-8BA8-4A70-AE12-51DA2A171821}" dt="2025-11-10T04:48:55.653" v="779"/>
          <ac:inkMkLst>
            <pc:docMk/>
            <pc:sldMk cId="266826496" sldId="299"/>
            <ac:inkMk id="34" creationId="{15D19821-E8DB-7263-0D9C-0C39DB4B0C5A}"/>
          </ac:inkMkLst>
        </pc:inkChg>
        <pc:inkChg chg="add del">
          <ac:chgData name="Fuentes-Cabrera, Miguel" userId="1bb9fb8f-7ff7-4823-9c46-dbbc0dc47453" providerId="ADAL" clId="{D16B89D3-8BA8-4A70-AE12-51DA2A171821}" dt="2025-11-10T04:48:55.653" v="779"/>
          <ac:inkMkLst>
            <pc:docMk/>
            <pc:sldMk cId="266826496" sldId="299"/>
            <ac:inkMk id="35" creationId="{52070395-013D-B9A9-5ACF-2EE4C6FE0BDD}"/>
          </ac:inkMkLst>
        </pc:inkChg>
        <pc:inkChg chg="add del reco">
          <ac:chgData name="Fuentes-Cabrera, Miguel" userId="1bb9fb8f-7ff7-4823-9c46-dbbc0dc47453" providerId="ADAL" clId="{D16B89D3-8BA8-4A70-AE12-51DA2A171821}" dt="2025-11-10T04:49:12.908" v="811"/>
          <ac:inkMkLst>
            <pc:docMk/>
            <pc:sldMk cId="266826496" sldId="299"/>
            <ac:inkMk id="36" creationId="{09B42FA0-635C-5602-503B-02CBE7B95F57}"/>
          </ac:inkMkLst>
        </pc:inkChg>
        <pc:inkChg chg="add del">
          <ac:chgData name="Fuentes-Cabrera, Miguel" userId="1bb9fb8f-7ff7-4823-9c46-dbbc0dc47453" providerId="ADAL" clId="{D16B89D3-8BA8-4A70-AE12-51DA2A171821}" dt="2025-11-10T04:48:58.396" v="784"/>
          <ac:inkMkLst>
            <pc:docMk/>
            <pc:sldMk cId="266826496" sldId="299"/>
            <ac:inkMk id="37" creationId="{AA16C1DF-D565-96F0-CA07-6A49BD215C29}"/>
          </ac:inkMkLst>
        </pc:inkChg>
        <pc:inkChg chg="add del">
          <ac:chgData name="Fuentes-Cabrera, Miguel" userId="1bb9fb8f-7ff7-4823-9c46-dbbc0dc47453" providerId="ADAL" clId="{D16B89D3-8BA8-4A70-AE12-51DA2A171821}" dt="2025-11-10T04:48:58.396" v="784"/>
          <ac:inkMkLst>
            <pc:docMk/>
            <pc:sldMk cId="266826496" sldId="299"/>
            <ac:inkMk id="38" creationId="{B4A10CA5-920F-E68C-3384-CC3991036BFB}"/>
          </ac:inkMkLst>
        </pc:inkChg>
        <pc:inkChg chg="add del">
          <ac:chgData name="Fuentes-Cabrera, Miguel" userId="1bb9fb8f-7ff7-4823-9c46-dbbc0dc47453" providerId="ADAL" clId="{D16B89D3-8BA8-4A70-AE12-51DA2A171821}" dt="2025-11-10T04:48:58.396" v="784"/>
          <ac:inkMkLst>
            <pc:docMk/>
            <pc:sldMk cId="266826496" sldId="299"/>
            <ac:inkMk id="39" creationId="{242C74B3-3FBF-9D0B-7F23-BD8685776AA5}"/>
          </ac:inkMkLst>
        </pc:inkChg>
        <pc:inkChg chg="add del">
          <ac:chgData name="Fuentes-Cabrera, Miguel" userId="1bb9fb8f-7ff7-4823-9c46-dbbc0dc47453" providerId="ADAL" clId="{D16B89D3-8BA8-4A70-AE12-51DA2A171821}" dt="2025-11-10T04:48:58.396" v="784"/>
          <ac:inkMkLst>
            <pc:docMk/>
            <pc:sldMk cId="266826496" sldId="299"/>
            <ac:inkMk id="40" creationId="{A844B17A-C8BB-332B-0D81-42669EEECA83}"/>
          </ac:inkMkLst>
        </pc:inkChg>
        <pc:inkChg chg="add del reco">
          <ac:chgData name="Fuentes-Cabrera, Miguel" userId="1bb9fb8f-7ff7-4823-9c46-dbbc0dc47453" providerId="ADAL" clId="{D16B89D3-8BA8-4A70-AE12-51DA2A171821}" dt="2025-11-10T04:48:59.342" v="785"/>
          <ac:inkMkLst>
            <pc:docMk/>
            <pc:sldMk cId="266826496" sldId="299"/>
            <ac:inkMk id="41" creationId="{13C96DDC-CFEC-D57F-38F0-D91D4A8442B5}"/>
          </ac:inkMkLst>
        </pc:inkChg>
        <pc:inkChg chg="add del">
          <ac:chgData name="Fuentes-Cabrera, Miguel" userId="1bb9fb8f-7ff7-4823-9c46-dbbc0dc47453" providerId="ADAL" clId="{D16B89D3-8BA8-4A70-AE12-51DA2A171821}" dt="2025-11-10T04:49:06.522" v="804"/>
          <ac:inkMkLst>
            <pc:docMk/>
            <pc:sldMk cId="266826496" sldId="299"/>
            <ac:inkMk id="42" creationId="{2D437AFF-47CD-77E9-D7AC-CE82A5F690D1}"/>
          </ac:inkMkLst>
        </pc:inkChg>
        <pc:inkChg chg="add">
          <ac:chgData name="Fuentes-Cabrera, Miguel" userId="1bb9fb8f-7ff7-4823-9c46-dbbc0dc47453" providerId="ADAL" clId="{D16B89D3-8BA8-4A70-AE12-51DA2A171821}" dt="2025-11-10T04:49:00.978" v="787"/>
          <ac:inkMkLst>
            <pc:docMk/>
            <pc:sldMk cId="266826496" sldId="299"/>
            <ac:inkMk id="43" creationId="{FAC8A4EE-988D-1C6A-4464-AB63E005E05A}"/>
          </ac:inkMkLst>
        </pc:inkChg>
        <pc:inkChg chg="add">
          <ac:chgData name="Fuentes-Cabrera, Miguel" userId="1bb9fb8f-7ff7-4823-9c46-dbbc0dc47453" providerId="ADAL" clId="{D16B89D3-8BA8-4A70-AE12-51DA2A171821}" dt="2025-11-10T04:49:01.144" v="788"/>
          <ac:inkMkLst>
            <pc:docMk/>
            <pc:sldMk cId="266826496" sldId="299"/>
            <ac:inkMk id="44" creationId="{264E14C1-45BA-2FE0-EBCF-BD389185D1C1}"/>
          </ac:inkMkLst>
        </pc:inkChg>
        <pc:inkChg chg="add del">
          <ac:chgData name="Fuentes-Cabrera, Miguel" userId="1bb9fb8f-7ff7-4823-9c46-dbbc0dc47453" providerId="ADAL" clId="{D16B89D3-8BA8-4A70-AE12-51DA2A171821}" dt="2025-11-10T04:49:06.522" v="804"/>
          <ac:inkMkLst>
            <pc:docMk/>
            <pc:sldMk cId="266826496" sldId="299"/>
            <ac:inkMk id="45" creationId="{BD04EC0B-33AA-F9FF-558F-00D8C8895EAD}"/>
          </ac:inkMkLst>
        </pc:inkChg>
        <pc:inkChg chg="add del">
          <ac:chgData name="Fuentes-Cabrera, Miguel" userId="1bb9fb8f-7ff7-4823-9c46-dbbc0dc47453" providerId="ADAL" clId="{D16B89D3-8BA8-4A70-AE12-51DA2A171821}" dt="2025-11-10T04:49:06.522" v="804"/>
          <ac:inkMkLst>
            <pc:docMk/>
            <pc:sldMk cId="266826496" sldId="299"/>
            <ac:inkMk id="46" creationId="{E44AE37A-A721-E578-695D-83C39B30EAE5}"/>
          </ac:inkMkLst>
        </pc:inkChg>
        <pc:inkChg chg="add">
          <ac:chgData name="Fuentes-Cabrera, Miguel" userId="1bb9fb8f-7ff7-4823-9c46-dbbc0dc47453" providerId="ADAL" clId="{D16B89D3-8BA8-4A70-AE12-51DA2A171821}" dt="2025-11-10T04:49:01.829" v="791"/>
          <ac:inkMkLst>
            <pc:docMk/>
            <pc:sldMk cId="266826496" sldId="299"/>
            <ac:inkMk id="47" creationId="{F4B09AF5-4A73-2F2E-7DCD-379280C767EE}"/>
          </ac:inkMkLst>
        </pc:inkChg>
        <pc:inkChg chg="add del">
          <ac:chgData name="Fuentes-Cabrera, Miguel" userId="1bb9fb8f-7ff7-4823-9c46-dbbc0dc47453" providerId="ADAL" clId="{D16B89D3-8BA8-4A70-AE12-51DA2A171821}" dt="2025-11-10T04:49:06.522" v="804"/>
          <ac:inkMkLst>
            <pc:docMk/>
            <pc:sldMk cId="266826496" sldId="299"/>
            <ac:inkMk id="48" creationId="{362ACEC7-A80E-42B0-9962-3D990C950EDE}"/>
          </ac:inkMkLst>
        </pc:inkChg>
        <pc:inkChg chg="add">
          <ac:chgData name="Fuentes-Cabrera, Miguel" userId="1bb9fb8f-7ff7-4823-9c46-dbbc0dc47453" providerId="ADAL" clId="{D16B89D3-8BA8-4A70-AE12-51DA2A171821}" dt="2025-11-10T04:49:02.412" v="793"/>
          <ac:inkMkLst>
            <pc:docMk/>
            <pc:sldMk cId="266826496" sldId="299"/>
            <ac:inkMk id="49" creationId="{1BF3948A-D9DB-1F19-6056-13F22D4D5847}"/>
          </ac:inkMkLst>
        </pc:inkChg>
        <pc:inkChg chg="add">
          <ac:chgData name="Fuentes-Cabrera, Miguel" userId="1bb9fb8f-7ff7-4823-9c46-dbbc0dc47453" providerId="ADAL" clId="{D16B89D3-8BA8-4A70-AE12-51DA2A171821}" dt="2025-11-10T04:49:02.951" v="794"/>
          <ac:inkMkLst>
            <pc:docMk/>
            <pc:sldMk cId="266826496" sldId="299"/>
            <ac:inkMk id="50" creationId="{DAEE6358-9D49-2B52-CF6E-806385A15CEE}"/>
          </ac:inkMkLst>
        </pc:inkChg>
        <pc:inkChg chg="add">
          <ac:chgData name="Fuentes-Cabrera, Miguel" userId="1bb9fb8f-7ff7-4823-9c46-dbbc0dc47453" providerId="ADAL" clId="{D16B89D3-8BA8-4A70-AE12-51DA2A171821}" dt="2025-11-10T04:49:03.072" v="795"/>
          <ac:inkMkLst>
            <pc:docMk/>
            <pc:sldMk cId="266826496" sldId="299"/>
            <ac:inkMk id="51" creationId="{889D6649-5DA2-6FFA-FA16-002FD6905BD2}"/>
          </ac:inkMkLst>
        </pc:inkChg>
        <pc:inkChg chg="add del">
          <ac:chgData name="Fuentes-Cabrera, Miguel" userId="1bb9fb8f-7ff7-4823-9c46-dbbc0dc47453" providerId="ADAL" clId="{D16B89D3-8BA8-4A70-AE12-51DA2A171821}" dt="2025-11-10T04:49:06.522" v="804"/>
          <ac:inkMkLst>
            <pc:docMk/>
            <pc:sldMk cId="266826496" sldId="299"/>
            <ac:inkMk id="52" creationId="{879EE05C-A6E4-3E9F-C042-208B116EB0E7}"/>
          </ac:inkMkLst>
        </pc:inkChg>
        <pc:inkChg chg="add del">
          <ac:chgData name="Fuentes-Cabrera, Miguel" userId="1bb9fb8f-7ff7-4823-9c46-dbbc0dc47453" providerId="ADAL" clId="{D16B89D3-8BA8-4A70-AE12-51DA2A171821}" dt="2025-11-10T04:49:06.522" v="804"/>
          <ac:inkMkLst>
            <pc:docMk/>
            <pc:sldMk cId="266826496" sldId="299"/>
            <ac:inkMk id="53" creationId="{4A9AFB8E-0BF5-98E7-24FA-C831A386F775}"/>
          </ac:inkMkLst>
        </pc:inkChg>
        <pc:inkChg chg="add del">
          <ac:chgData name="Fuentes-Cabrera, Miguel" userId="1bb9fb8f-7ff7-4823-9c46-dbbc0dc47453" providerId="ADAL" clId="{D16B89D3-8BA8-4A70-AE12-51DA2A171821}" dt="2025-11-10T04:49:06.522" v="804"/>
          <ac:inkMkLst>
            <pc:docMk/>
            <pc:sldMk cId="266826496" sldId="299"/>
            <ac:inkMk id="54" creationId="{9509424D-8768-E6BD-400E-B56BE2620AF0}"/>
          </ac:inkMkLst>
        </pc:inkChg>
        <pc:inkChg chg="add">
          <ac:chgData name="Fuentes-Cabrera, Miguel" userId="1bb9fb8f-7ff7-4823-9c46-dbbc0dc47453" providerId="ADAL" clId="{D16B89D3-8BA8-4A70-AE12-51DA2A171821}" dt="2025-11-10T04:49:04.590" v="799"/>
          <ac:inkMkLst>
            <pc:docMk/>
            <pc:sldMk cId="266826496" sldId="299"/>
            <ac:inkMk id="55" creationId="{4D3C51AF-F8F9-551D-FBB4-6706BC50B7B7}"/>
          </ac:inkMkLst>
        </pc:inkChg>
        <pc:inkChg chg="add del">
          <ac:chgData name="Fuentes-Cabrera, Miguel" userId="1bb9fb8f-7ff7-4823-9c46-dbbc0dc47453" providerId="ADAL" clId="{D16B89D3-8BA8-4A70-AE12-51DA2A171821}" dt="2025-11-10T04:49:06.522" v="804"/>
          <ac:inkMkLst>
            <pc:docMk/>
            <pc:sldMk cId="266826496" sldId="299"/>
            <ac:inkMk id="56" creationId="{A1D0DD40-5484-BCFE-F1F4-7ED03FC78387}"/>
          </ac:inkMkLst>
        </pc:inkChg>
        <pc:inkChg chg="add">
          <ac:chgData name="Fuentes-Cabrera, Miguel" userId="1bb9fb8f-7ff7-4823-9c46-dbbc0dc47453" providerId="ADAL" clId="{D16B89D3-8BA8-4A70-AE12-51DA2A171821}" dt="2025-11-10T04:49:05.313" v="801"/>
          <ac:inkMkLst>
            <pc:docMk/>
            <pc:sldMk cId="266826496" sldId="299"/>
            <ac:inkMk id="57" creationId="{B64D97CC-0903-7662-0ADC-1FC76CC557BB}"/>
          </ac:inkMkLst>
        </pc:inkChg>
        <pc:inkChg chg="add">
          <ac:chgData name="Fuentes-Cabrera, Miguel" userId="1bb9fb8f-7ff7-4823-9c46-dbbc0dc47453" providerId="ADAL" clId="{D16B89D3-8BA8-4A70-AE12-51DA2A171821}" dt="2025-11-10T04:49:05.513" v="802"/>
          <ac:inkMkLst>
            <pc:docMk/>
            <pc:sldMk cId="266826496" sldId="299"/>
            <ac:inkMk id="58" creationId="{6CB37A1D-8B58-437E-A060-6DF962B48CBF}"/>
          </ac:inkMkLst>
        </pc:inkChg>
        <pc:inkChg chg="add del">
          <ac:chgData name="Fuentes-Cabrera, Miguel" userId="1bb9fb8f-7ff7-4823-9c46-dbbc0dc47453" providerId="ADAL" clId="{D16B89D3-8BA8-4A70-AE12-51DA2A171821}" dt="2025-11-10T04:49:06.522" v="804"/>
          <ac:inkMkLst>
            <pc:docMk/>
            <pc:sldMk cId="266826496" sldId="299"/>
            <ac:inkMk id="59" creationId="{A53966D5-63B7-8C74-C805-7BE1D3EB17EE}"/>
          </ac:inkMkLst>
        </pc:inkChg>
        <pc:inkChg chg="add del reco">
          <ac:chgData name="Fuentes-Cabrera, Miguel" userId="1bb9fb8f-7ff7-4823-9c46-dbbc0dc47453" providerId="ADAL" clId="{D16B89D3-8BA8-4A70-AE12-51DA2A171821}" dt="2025-11-10T04:49:12.912" v="812"/>
          <ac:inkMkLst>
            <pc:docMk/>
            <pc:sldMk cId="266826496" sldId="299"/>
            <ac:inkMk id="60" creationId="{2405D16B-4ED7-4CDE-FFC9-FB0F0C292167}"/>
          </ac:inkMkLst>
        </pc:inkChg>
        <pc:inkChg chg="add del">
          <ac:chgData name="Fuentes-Cabrera, Miguel" userId="1bb9fb8f-7ff7-4823-9c46-dbbc0dc47453" providerId="ADAL" clId="{D16B89D3-8BA8-4A70-AE12-51DA2A171821}" dt="2025-11-10T04:49:09.613" v="809"/>
          <ac:inkMkLst>
            <pc:docMk/>
            <pc:sldMk cId="266826496" sldId="299"/>
            <ac:inkMk id="61" creationId="{A02CEEEA-4773-37F9-C3AB-6B65CF4C7992}"/>
          </ac:inkMkLst>
        </pc:inkChg>
        <pc:inkChg chg="add del">
          <ac:chgData name="Fuentes-Cabrera, Miguel" userId="1bb9fb8f-7ff7-4823-9c46-dbbc0dc47453" providerId="ADAL" clId="{D16B89D3-8BA8-4A70-AE12-51DA2A171821}" dt="2025-11-10T04:49:09.613" v="809"/>
          <ac:inkMkLst>
            <pc:docMk/>
            <pc:sldMk cId="266826496" sldId="299"/>
            <ac:inkMk id="62" creationId="{BAC2BA2B-C054-3A03-0284-7B13511D8E42}"/>
          </ac:inkMkLst>
        </pc:inkChg>
        <pc:inkChg chg="add del">
          <ac:chgData name="Fuentes-Cabrera, Miguel" userId="1bb9fb8f-7ff7-4823-9c46-dbbc0dc47453" providerId="ADAL" clId="{D16B89D3-8BA8-4A70-AE12-51DA2A171821}" dt="2025-11-10T04:49:09.613" v="809"/>
          <ac:inkMkLst>
            <pc:docMk/>
            <pc:sldMk cId="266826496" sldId="299"/>
            <ac:inkMk id="63" creationId="{485AEBF4-48B5-884A-41C0-697712DC0831}"/>
          </ac:inkMkLst>
        </pc:inkChg>
        <pc:inkChg chg="add del">
          <ac:chgData name="Fuentes-Cabrera, Miguel" userId="1bb9fb8f-7ff7-4823-9c46-dbbc0dc47453" providerId="ADAL" clId="{D16B89D3-8BA8-4A70-AE12-51DA2A171821}" dt="2025-11-10T04:49:09.613" v="809"/>
          <ac:inkMkLst>
            <pc:docMk/>
            <pc:sldMk cId="266826496" sldId="299"/>
            <ac:inkMk id="64" creationId="{F244D008-5EB2-824A-64F8-D55C6A33C3D1}"/>
          </ac:inkMkLst>
        </pc:inkChg>
        <pc:inkChg chg="add del reco">
          <ac:chgData name="Fuentes-Cabrera, Miguel" userId="1bb9fb8f-7ff7-4823-9c46-dbbc0dc47453" providerId="ADAL" clId="{D16B89D3-8BA8-4A70-AE12-51DA2A171821}" dt="2025-11-10T04:49:12.903" v="810"/>
          <ac:inkMkLst>
            <pc:docMk/>
            <pc:sldMk cId="266826496" sldId="299"/>
            <ac:inkMk id="65" creationId="{BE12753B-4648-FB98-F65F-0F1A4CBAB1EE}"/>
          </ac:inkMkLst>
        </pc:inkChg>
        <pc:inkChg chg="add del">
          <ac:chgData name="Fuentes-Cabrera, Miguel" userId="1bb9fb8f-7ff7-4823-9c46-dbbc0dc47453" providerId="ADAL" clId="{D16B89D3-8BA8-4A70-AE12-51DA2A171821}" dt="2025-11-10T04:49:18.422" v="818"/>
          <ac:inkMkLst>
            <pc:docMk/>
            <pc:sldMk cId="266826496" sldId="299"/>
            <ac:inkMk id="66" creationId="{F4CF9FD7-426B-175D-DFEE-2705B7B0000E}"/>
          </ac:inkMkLst>
        </pc:inkChg>
        <pc:inkChg chg="add del">
          <ac:chgData name="Fuentes-Cabrera, Miguel" userId="1bb9fb8f-7ff7-4823-9c46-dbbc0dc47453" providerId="ADAL" clId="{D16B89D3-8BA8-4A70-AE12-51DA2A171821}" dt="2025-11-10T04:49:18.422" v="818"/>
          <ac:inkMkLst>
            <pc:docMk/>
            <pc:sldMk cId="266826496" sldId="299"/>
            <ac:inkMk id="67" creationId="{CE9BF889-5E71-2CD0-CC4D-9B7A3EA6B926}"/>
          </ac:inkMkLst>
        </pc:inkChg>
        <pc:inkChg chg="add del">
          <ac:chgData name="Fuentes-Cabrera, Miguel" userId="1bb9fb8f-7ff7-4823-9c46-dbbc0dc47453" providerId="ADAL" clId="{D16B89D3-8BA8-4A70-AE12-51DA2A171821}" dt="2025-11-10T04:49:18.422" v="818"/>
          <ac:inkMkLst>
            <pc:docMk/>
            <pc:sldMk cId="266826496" sldId="299"/>
            <ac:inkMk id="68" creationId="{BDA9266C-96A5-E7CD-FB1C-735C6A22D65E}"/>
          </ac:inkMkLst>
        </pc:inkChg>
        <pc:inkChg chg="add del">
          <ac:chgData name="Fuentes-Cabrera, Miguel" userId="1bb9fb8f-7ff7-4823-9c46-dbbc0dc47453" providerId="ADAL" clId="{D16B89D3-8BA8-4A70-AE12-51DA2A171821}" dt="2025-11-10T04:49:18.422" v="818"/>
          <ac:inkMkLst>
            <pc:docMk/>
            <pc:sldMk cId="266826496" sldId="299"/>
            <ac:inkMk id="69" creationId="{EAB1B342-F011-F629-DF87-E591A45CABC6}"/>
          </ac:inkMkLst>
        </pc:inkChg>
        <pc:inkChg chg="add del">
          <ac:chgData name="Fuentes-Cabrera, Miguel" userId="1bb9fb8f-7ff7-4823-9c46-dbbc0dc47453" providerId="ADAL" clId="{D16B89D3-8BA8-4A70-AE12-51DA2A171821}" dt="2025-11-10T04:49:18.422" v="818"/>
          <ac:inkMkLst>
            <pc:docMk/>
            <pc:sldMk cId="266826496" sldId="299"/>
            <ac:inkMk id="70" creationId="{DA2EA844-BD82-1F1D-980A-0036736078A7}"/>
          </ac:inkMkLst>
        </pc:inkChg>
        <pc:inkChg chg="add del mod reco modStrokes">
          <ac:chgData name="Fuentes-Cabrera, Miguel" userId="1bb9fb8f-7ff7-4823-9c46-dbbc0dc47453" providerId="ADAL" clId="{D16B89D3-8BA8-4A70-AE12-51DA2A171821}" dt="2025-11-10T04:54:37.387" v="965"/>
          <ac:inkMkLst>
            <pc:docMk/>
            <pc:sldMk cId="266826496" sldId="299"/>
            <ac:inkMk id="71" creationId="{EE45397E-6875-3A13-BB18-6092EB9322C9}"/>
          </ac:inkMkLst>
        </pc:inkChg>
        <pc:inkChg chg="add del">
          <ac:chgData name="Fuentes-Cabrera, Miguel" userId="1bb9fb8f-7ff7-4823-9c46-dbbc0dc47453" providerId="ADAL" clId="{D16B89D3-8BA8-4A70-AE12-51DA2A171821}" dt="2025-11-10T04:49:23.204" v="835"/>
          <ac:inkMkLst>
            <pc:docMk/>
            <pc:sldMk cId="266826496" sldId="299"/>
            <ac:inkMk id="72" creationId="{1983338F-E1F5-3082-7AE1-4750CACE846D}"/>
          </ac:inkMkLst>
        </pc:inkChg>
        <pc:inkChg chg="add del">
          <ac:chgData name="Fuentes-Cabrera, Miguel" userId="1bb9fb8f-7ff7-4823-9c46-dbbc0dc47453" providerId="ADAL" clId="{D16B89D3-8BA8-4A70-AE12-51DA2A171821}" dt="2025-11-10T04:49:23.204" v="835"/>
          <ac:inkMkLst>
            <pc:docMk/>
            <pc:sldMk cId="266826496" sldId="299"/>
            <ac:inkMk id="73" creationId="{D42EFB29-D3F6-2692-DACA-8B648FB00543}"/>
          </ac:inkMkLst>
        </pc:inkChg>
        <pc:inkChg chg="add">
          <ac:chgData name="Fuentes-Cabrera, Miguel" userId="1bb9fb8f-7ff7-4823-9c46-dbbc0dc47453" providerId="ADAL" clId="{D16B89D3-8BA8-4A70-AE12-51DA2A171821}" dt="2025-11-10T04:49:18.905" v="821"/>
          <ac:inkMkLst>
            <pc:docMk/>
            <pc:sldMk cId="266826496" sldId="299"/>
            <ac:inkMk id="74" creationId="{67BD3373-F78F-2A64-CB77-F6DC433B6EB2}"/>
          </ac:inkMkLst>
        </pc:inkChg>
        <pc:inkChg chg="add">
          <ac:chgData name="Fuentes-Cabrera, Miguel" userId="1bb9fb8f-7ff7-4823-9c46-dbbc0dc47453" providerId="ADAL" clId="{D16B89D3-8BA8-4A70-AE12-51DA2A171821}" dt="2025-11-10T04:49:19.246" v="822"/>
          <ac:inkMkLst>
            <pc:docMk/>
            <pc:sldMk cId="266826496" sldId="299"/>
            <ac:inkMk id="75" creationId="{62A70A92-417A-A500-FEF5-95B4059913FE}"/>
          </ac:inkMkLst>
        </pc:inkChg>
        <pc:inkChg chg="add del">
          <ac:chgData name="Fuentes-Cabrera, Miguel" userId="1bb9fb8f-7ff7-4823-9c46-dbbc0dc47453" providerId="ADAL" clId="{D16B89D3-8BA8-4A70-AE12-51DA2A171821}" dt="2025-11-10T04:49:23.204" v="835"/>
          <ac:inkMkLst>
            <pc:docMk/>
            <pc:sldMk cId="266826496" sldId="299"/>
            <ac:inkMk id="76" creationId="{731859EC-41FD-E291-5C4A-4D706D9B6A46}"/>
          </ac:inkMkLst>
        </pc:inkChg>
        <pc:inkChg chg="add del">
          <ac:chgData name="Fuentes-Cabrera, Miguel" userId="1bb9fb8f-7ff7-4823-9c46-dbbc0dc47453" providerId="ADAL" clId="{D16B89D3-8BA8-4A70-AE12-51DA2A171821}" dt="2025-11-10T04:49:23.204" v="835"/>
          <ac:inkMkLst>
            <pc:docMk/>
            <pc:sldMk cId="266826496" sldId="299"/>
            <ac:inkMk id="77" creationId="{8818FADB-73B2-1702-4AD7-64FF35271959}"/>
          </ac:inkMkLst>
        </pc:inkChg>
        <pc:inkChg chg="add del">
          <ac:chgData name="Fuentes-Cabrera, Miguel" userId="1bb9fb8f-7ff7-4823-9c46-dbbc0dc47453" providerId="ADAL" clId="{D16B89D3-8BA8-4A70-AE12-51DA2A171821}" dt="2025-11-10T04:49:23.204" v="835"/>
          <ac:inkMkLst>
            <pc:docMk/>
            <pc:sldMk cId="266826496" sldId="299"/>
            <ac:inkMk id="78" creationId="{9897B6F0-EDB2-C4B9-E882-F7D1060DA7DF}"/>
          </ac:inkMkLst>
        </pc:inkChg>
        <pc:inkChg chg="add del">
          <ac:chgData name="Fuentes-Cabrera, Miguel" userId="1bb9fb8f-7ff7-4823-9c46-dbbc0dc47453" providerId="ADAL" clId="{D16B89D3-8BA8-4A70-AE12-51DA2A171821}" dt="2025-11-10T04:49:23.204" v="835"/>
          <ac:inkMkLst>
            <pc:docMk/>
            <pc:sldMk cId="266826496" sldId="299"/>
            <ac:inkMk id="79" creationId="{BC6801AF-19CA-941D-FDF1-1FA50F376FBC}"/>
          </ac:inkMkLst>
        </pc:inkChg>
        <pc:inkChg chg="add">
          <ac:chgData name="Fuentes-Cabrera, Miguel" userId="1bb9fb8f-7ff7-4823-9c46-dbbc0dc47453" providerId="ADAL" clId="{D16B89D3-8BA8-4A70-AE12-51DA2A171821}" dt="2025-11-10T04:49:20.228" v="827"/>
          <ac:inkMkLst>
            <pc:docMk/>
            <pc:sldMk cId="266826496" sldId="299"/>
            <ac:inkMk id="80" creationId="{7CA7EA47-055F-B37E-B6EA-7C39718ADFD7}"/>
          </ac:inkMkLst>
        </pc:inkChg>
        <pc:inkChg chg="add del">
          <ac:chgData name="Fuentes-Cabrera, Miguel" userId="1bb9fb8f-7ff7-4823-9c46-dbbc0dc47453" providerId="ADAL" clId="{D16B89D3-8BA8-4A70-AE12-51DA2A171821}" dt="2025-11-10T04:49:23.204" v="835"/>
          <ac:inkMkLst>
            <pc:docMk/>
            <pc:sldMk cId="266826496" sldId="299"/>
            <ac:inkMk id="81" creationId="{95A8B2D0-3331-6BD0-28B2-1BF662F65433}"/>
          </ac:inkMkLst>
        </pc:inkChg>
        <pc:inkChg chg="add">
          <ac:chgData name="Fuentes-Cabrera, Miguel" userId="1bb9fb8f-7ff7-4823-9c46-dbbc0dc47453" providerId="ADAL" clId="{D16B89D3-8BA8-4A70-AE12-51DA2A171821}" dt="2025-11-10T04:49:20.760" v="829"/>
          <ac:inkMkLst>
            <pc:docMk/>
            <pc:sldMk cId="266826496" sldId="299"/>
            <ac:inkMk id="82" creationId="{D57F4269-BEDB-B1AE-6FD5-FD34F12AA5E4}"/>
          </ac:inkMkLst>
        </pc:inkChg>
        <pc:inkChg chg="add del">
          <ac:chgData name="Fuentes-Cabrera, Miguel" userId="1bb9fb8f-7ff7-4823-9c46-dbbc0dc47453" providerId="ADAL" clId="{D16B89D3-8BA8-4A70-AE12-51DA2A171821}" dt="2025-11-10T04:49:23.204" v="835"/>
          <ac:inkMkLst>
            <pc:docMk/>
            <pc:sldMk cId="266826496" sldId="299"/>
            <ac:inkMk id="83" creationId="{58D5FDB9-126E-79E9-5C01-41F58CFF8490}"/>
          </ac:inkMkLst>
        </pc:inkChg>
        <pc:inkChg chg="add del">
          <ac:chgData name="Fuentes-Cabrera, Miguel" userId="1bb9fb8f-7ff7-4823-9c46-dbbc0dc47453" providerId="ADAL" clId="{D16B89D3-8BA8-4A70-AE12-51DA2A171821}" dt="2025-11-10T04:49:23.204" v="835"/>
          <ac:inkMkLst>
            <pc:docMk/>
            <pc:sldMk cId="266826496" sldId="299"/>
            <ac:inkMk id="84" creationId="{5E2921D0-6FCC-4967-1D86-3D377AAE0E1D}"/>
          </ac:inkMkLst>
        </pc:inkChg>
        <pc:inkChg chg="add">
          <ac:chgData name="Fuentes-Cabrera, Miguel" userId="1bb9fb8f-7ff7-4823-9c46-dbbc0dc47453" providerId="ADAL" clId="{D16B89D3-8BA8-4A70-AE12-51DA2A171821}" dt="2025-11-10T04:49:21.613" v="832"/>
          <ac:inkMkLst>
            <pc:docMk/>
            <pc:sldMk cId="266826496" sldId="299"/>
            <ac:inkMk id="85" creationId="{8DF9D47A-B0C9-4969-FB68-77A3247A01D8}"/>
          </ac:inkMkLst>
        </pc:inkChg>
        <pc:inkChg chg="add">
          <ac:chgData name="Fuentes-Cabrera, Miguel" userId="1bb9fb8f-7ff7-4823-9c46-dbbc0dc47453" providerId="ADAL" clId="{D16B89D3-8BA8-4A70-AE12-51DA2A171821}" dt="2025-11-10T04:49:22.114" v="833"/>
          <ac:inkMkLst>
            <pc:docMk/>
            <pc:sldMk cId="266826496" sldId="299"/>
            <ac:inkMk id="86" creationId="{71612135-548B-2547-5D5C-D4A24F94E343}"/>
          </ac:inkMkLst>
        </pc:inkChg>
        <pc:inkChg chg="add del">
          <ac:chgData name="Fuentes-Cabrera, Miguel" userId="1bb9fb8f-7ff7-4823-9c46-dbbc0dc47453" providerId="ADAL" clId="{D16B89D3-8BA8-4A70-AE12-51DA2A171821}" dt="2025-11-10T04:49:23.204" v="835"/>
          <ac:inkMkLst>
            <pc:docMk/>
            <pc:sldMk cId="266826496" sldId="299"/>
            <ac:inkMk id="87" creationId="{6192394B-502A-6BF7-E5D2-303703C005C5}"/>
          </ac:inkMkLst>
        </pc:inkChg>
        <pc:inkChg chg="del">
          <ac:chgData name="Fuentes-Cabrera, Miguel" userId="1bb9fb8f-7ff7-4823-9c46-dbbc0dc47453" providerId="ADAL" clId="{D16B89D3-8BA8-4A70-AE12-51DA2A171821}" dt="2025-11-10T04:54:37.395" v="966"/>
          <ac:inkMkLst>
            <pc:docMk/>
            <pc:sldMk cId="266826496" sldId="299"/>
            <ac:inkMk id="88" creationId="{A70E3D1B-A336-BF41-D97D-21E37CE5BB49}"/>
          </ac:inkMkLst>
        </pc:inkChg>
        <pc:inkChg chg="del">
          <ac:chgData name="Fuentes-Cabrera, Miguel" userId="1bb9fb8f-7ff7-4823-9c46-dbbc0dc47453" providerId="ADAL" clId="{D16B89D3-8BA8-4A70-AE12-51DA2A171821}" dt="2025-11-10T04:54:37.403" v="967"/>
          <ac:inkMkLst>
            <pc:docMk/>
            <pc:sldMk cId="266826496" sldId="299"/>
            <ac:inkMk id="89" creationId="{B83768F1-945D-D257-4EFD-E7498245442B}"/>
          </ac:inkMkLst>
        </pc:inkChg>
        <pc:inkChg chg="add del">
          <ac:chgData name="Fuentes-Cabrera, Miguel" userId="1bb9fb8f-7ff7-4823-9c46-dbbc0dc47453" providerId="ADAL" clId="{D16B89D3-8BA8-4A70-AE12-51DA2A171821}" dt="2025-11-10T04:49:31.667" v="859"/>
          <ac:inkMkLst>
            <pc:docMk/>
            <pc:sldMk cId="266826496" sldId="299"/>
            <ac:inkMk id="90" creationId="{9A456528-063D-1328-1DA2-EC3893C75DE3}"/>
          </ac:inkMkLst>
        </pc:inkChg>
        <pc:inkChg chg="add">
          <ac:chgData name="Fuentes-Cabrera, Miguel" userId="1bb9fb8f-7ff7-4823-9c46-dbbc0dc47453" providerId="ADAL" clId="{D16B89D3-8BA8-4A70-AE12-51DA2A171821}" dt="2025-11-10T04:49:24.304" v="837"/>
          <ac:inkMkLst>
            <pc:docMk/>
            <pc:sldMk cId="266826496" sldId="299"/>
            <ac:inkMk id="91" creationId="{09F9057C-0BCF-1E24-26B1-9B8BA7959AA9}"/>
          </ac:inkMkLst>
        </pc:inkChg>
        <pc:inkChg chg="add">
          <ac:chgData name="Fuentes-Cabrera, Miguel" userId="1bb9fb8f-7ff7-4823-9c46-dbbc0dc47453" providerId="ADAL" clId="{D16B89D3-8BA8-4A70-AE12-51DA2A171821}" dt="2025-11-10T04:49:24.723" v="838"/>
          <ac:inkMkLst>
            <pc:docMk/>
            <pc:sldMk cId="266826496" sldId="299"/>
            <ac:inkMk id="92" creationId="{5075E8B5-7A2C-CBDB-CD8E-337B40A25715}"/>
          </ac:inkMkLst>
        </pc:inkChg>
        <pc:inkChg chg="add del">
          <ac:chgData name="Fuentes-Cabrera, Miguel" userId="1bb9fb8f-7ff7-4823-9c46-dbbc0dc47453" providerId="ADAL" clId="{D16B89D3-8BA8-4A70-AE12-51DA2A171821}" dt="2025-11-10T04:49:31.667" v="859"/>
          <ac:inkMkLst>
            <pc:docMk/>
            <pc:sldMk cId="266826496" sldId="299"/>
            <ac:inkMk id="93" creationId="{96D476B7-89A1-0C6C-61A8-11551D0D7050}"/>
          </ac:inkMkLst>
        </pc:inkChg>
        <pc:inkChg chg="add">
          <ac:chgData name="Fuentes-Cabrera, Miguel" userId="1bb9fb8f-7ff7-4823-9c46-dbbc0dc47453" providerId="ADAL" clId="{D16B89D3-8BA8-4A70-AE12-51DA2A171821}" dt="2025-11-10T04:49:26.156" v="840"/>
          <ac:inkMkLst>
            <pc:docMk/>
            <pc:sldMk cId="266826496" sldId="299"/>
            <ac:inkMk id="94" creationId="{52F844ED-A804-28FE-7425-0E02A4C75627}"/>
          </ac:inkMkLst>
        </pc:inkChg>
        <pc:inkChg chg="add">
          <ac:chgData name="Fuentes-Cabrera, Miguel" userId="1bb9fb8f-7ff7-4823-9c46-dbbc0dc47453" providerId="ADAL" clId="{D16B89D3-8BA8-4A70-AE12-51DA2A171821}" dt="2025-11-10T04:49:26.354" v="841"/>
          <ac:inkMkLst>
            <pc:docMk/>
            <pc:sldMk cId="266826496" sldId="299"/>
            <ac:inkMk id="95" creationId="{15A52B9F-9ACD-EC92-A650-6AEE0D864AA3}"/>
          </ac:inkMkLst>
        </pc:inkChg>
        <pc:inkChg chg="add">
          <ac:chgData name="Fuentes-Cabrera, Miguel" userId="1bb9fb8f-7ff7-4823-9c46-dbbc0dc47453" providerId="ADAL" clId="{D16B89D3-8BA8-4A70-AE12-51DA2A171821}" dt="2025-11-10T04:49:26.507" v="842"/>
          <ac:inkMkLst>
            <pc:docMk/>
            <pc:sldMk cId="266826496" sldId="299"/>
            <ac:inkMk id="96" creationId="{D1AE178A-77B2-1FD2-D32F-E5FA2A7165AD}"/>
          </ac:inkMkLst>
        </pc:inkChg>
        <pc:inkChg chg="add">
          <ac:chgData name="Fuentes-Cabrera, Miguel" userId="1bb9fb8f-7ff7-4823-9c46-dbbc0dc47453" providerId="ADAL" clId="{D16B89D3-8BA8-4A70-AE12-51DA2A171821}" dt="2025-11-10T04:49:26.865" v="843"/>
          <ac:inkMkLst>
            <pc:docMk/>
            <pc:sldMk cId="266826496" sldId="299"/>
            <ac:inkMk id="97" creationId="{F82519B9-1664-DF6E-628E-B23496580319}"/>
          </ac:inkMkLst>
        </pc:inkChg>
        <pc:inkChg chg="add del">
          <ac:chgData name="Fuentes-Cabrera, Miguel" userId="1bb9fb8f-7ff7-4823-9c46-dbbc0dc47453" providerId="ADAL" clId="{D16B89D3-8BA8-4A70-AE12-51DA2A171821}" dt="2025-11-10T04:49:31.667" v="859"/>
          <ac:inkMkLst>
            <pc:docMk/>
            <pc:sldMk cId="266826496" sldId="299"/>
            <ac:inkMk id="98" creationId="{AE2E412B-EFAD-BF6A-4F0F-8C37A82F24EC}"/>
          </ac:inkMkLst>
        </pc:inkChg>
        <pc:inkChg chg="add del">
          <ac:chgData name="Fuentes-Cabrera, Miguel" userId="1bb9fb8f-7ff7-4823-9c46-dbbc0dc47453" providerId="ADAL" clId="{D16B89D3-8BA8-4A70-AE12-51DA2A171821}" dt="2025-11-10T04:49:31.667" v="859"/>
          <ac:inkMkLst>
            <pc:docMk/>
            <pc:sldMk cId="266826496" sldId="299"/>
            <ac:inkMk id="99" creationId="{A7EFDBEC-8B40-A182-2893-77073EB1DD07}"/>
          </ac:inkMkLst>
        </pc:inkChg>
        <pc:inkChg chg="add">
          <ac:chgData name="Fuentes-Cabrera, Miguel" userId="1bb9fb8f-7ff7-4823-9c46-dbbc0dc47453" providerId="ADAL" clId="{D16B89D3-8BA8-4A70-AE12-51DA2A171821}" dt="2025-11-10T04:49:27.545" v="846"/>
          <ac:inkMkLst>
            <pc:docMk/>
            <pc:sldMk cId="266826496" sldId="299"/>
            <ac:inkMk id="100" creationId="{B9E3E637-C030-67B2-2C18-234C587E330D}"/>
          </ac:inkMkLst>
        </pc:inkChg>
        <pc:inkChg chg="add">
          <ac:chgData name="Fuentes-Cabrera, Miguel" userId="1bb9fb8f-7ff7-4823-9c46-dbbc0dc47453" providerId="ADAL" clId="{D16B89D3-8BA8-4A70-AE12-51DA2A171821}" dt="2025-11-10T04:49:27.713" v="847"/>
          <ac:inkMkLst>
            <pc:docMk/>
            <pc:sldMk cId="266826496" sldId="299"/>
            <ac:inkMk id="101" creationId="{D71909E3-5352-08CA-4316-3BC4BFBAE3C7}"/>
          </ac:inkMkLst>
        </pc:inkChg>
        <pc:inkChg chg="add">
          <ac:chgData name="Fuentes-Cabrera, Miguel" userId="1bb9fb8f-7ff7-4823-9c46-dbbc0dc47453" providerId="ADAL" clId="{D16B89D3-8BA8-4A70-AE12-51DA2A171821}" dt="2025-11-10T04:49:27.844" v="848"/>
          <ac:inkMkLst>
            <pc:docMk/>
            <pc:sldMk cId="266826496" sldId="299"/>
            <ac:inkMk id="102" creationId="{C532012F-7CD1-7CAD-CD20-E5BEA4703ED8}"/>
          </ac:inkMkLst>
        </pc:inkChg>
        <pc:inkChg chg="add">
          <ac:chgData name="Fuentes-Cabrera, Miguel" userId="1bb9fb8f-7ff7-4823-9c46-dbbc0dc47453" providerId="ADAL" clId="{D16B89D3-8BA8-4A70-AE12-51DA2A171821}" dt="2025-11-10T04:49:28.196" v="849"/>
          <ac:inkMkLst>
            <pc:docMk/>
            <pc:sldMk cId="266826496" sldId="299"/>
            <ac:inkMk id="103" creationId="{74E3990C-1B40-69F0-C72E-C1EE0CC9E348}"/>
          </ac:inkMkLst>
        </pc:inkChg>
        <pc:inkChg chg="add">
          <ac:chgData name="Fuentes-Cabrera, Miguel" userId="1bb9fb8f-7ff7-4823-9c46-dbbc0dc47453" providerId="ADAL" clId="{D16B89D3-8BA8-4A70-AE12-51DA2A171821}" dt="2025-11-10T04:49:28.308" v="850"/>
          <ac:inkMkLst>
            <pc:docMk/>
            <pc:sldMk cId="266826496" sldId="299"/>
            <ac:inkMk id="104" creationId="{12B55F65-C9AD-4147-88DB-5661B2502F94}"/>
          </ac:inkMkLst>
        </pc:inkChg>
        <pc:inkChg chg="add">
          <ac:chgData name="Fuentes-Cabrera, Miguel" userId="1bb9fb8f-7ff7-4823-9c46-dbbc0dc47453" providerId="ADAL" clId="{D16B89D3-8BA8-4A70-AE12-51DA2A171821}" dt="2025-11-10T04:49:28.579" v="851"/>
          <ac:inkMkLst>
            <pc:docMk/>
            <pc:sldMk cId="266826496" sldId="299"/>
            <ac:inkMk id="105" creationId="{C0607FB7-EB4A-5391-87FC-F3BD3AD225FD}"/>
          </ac:inkMkLst>
        </pc:inkChg>
        <pc:inkChg chg="add del">
          <ac:chgData name="Fuentes-Cabrera, Miguel" userId="1bb9fb8f-7ff7-4823-9c46-dbbc0dc47453" providerId="ADAL" clId="{D16B89D3-8BA8-4A70-AE12-51DA2A171821}" dt="2025-11-10T04:49:31.667" v="859"/>
          <ac:inkMkLst>
            <pc:docMk/>
            <pc:sldMk cId="266826496" sldId="299"/>
            <ac:inkMk id="106" creationId="{329F1771-8548-CC98-5A1E-F75D45F90F28}"/>
          </ac:inkMkLst>
        </pc:inkChg>
        <pc:inkChg chg="add del">
          <ac:chgData name="Fuentes-Cabrera, Miguel" userId="1bb9fb8f-7ff7-4823-9c46-dbbc0dc47453" providerId="ADAL" clId="{D16B89D3-8BA8-4A70-AE12-51DA2A171821}" dt="2025-11-10T04:49:31.667" v="859"/>
          <ac:inkMkLst>
            <pc:docMk/>
            <pc:sldMk cId="266826496" sldId="299"/>
            <ac:inkMk id="107" creationId="{730D6B5F-555A-A461-8C01-C0A4D357CE79}"/>
          </ac:inkMkLst>
        </pc:inkChg>
        <pc:inkChg chg="add del">
          <ac:chgData name="Fuentes-Cabrera, Miguel" userId="1bb9fb8f-7ff7-4823-9c46-dbbc0dc47453" providerId="ADAL" clId="{D16B89D3-8BA8-4A70-AE12-51DA2A171821}" dt="2025-11-10T04:49:31.667" v="859"/>
          <ac:inkMkLst>
            <pc:docMk/>
            <pc:sldMk cId="266826496" sldId="299"/>
            <ac:inkMk id="108" creationId="{84990034-FC1F-A1D1-983D-2B629A94FF3B}"/>
          </ac:inkMkLst>
        </pc:inkChg>
        <pc:inkChg chg="add">
          <ac:chgData name="Fuentes-Cabrera, Miguel" userId="1bb9fb8f-7ff7-4823-9c46-dbbc0dc47453" providerId="ADAL" clId="{D16B89D3-8BA8-4A70-AE12-51DA2A171821}" dt="2025-11-10T04:49:29.712" v="855"/>
          <ac:inkMkLst>
            <pc:docMk/>
            <pc:sldMk cId="266826496" sldId="299"/>
            <ac:inkMk id="109" creationId="{767310BF-D86E-FCCF-6032-1F0D0345F3CC}"/>
          </ac:inkMkLst>
        </pc:inkChg>
        <pc:inkChg chg="add del">
          <ac:chgData name="Fuentes-Cabrera, Miguel" userId="1bb9fb8f-7ff7-4823-9c46-dbbc0dc47453" providerId="ADAL" clId="{D16B89D3-8BA8-4A70-AE12-51DA2A171821}" dt="2025-11-10T04:49:31.667" v="859"/>
          <ac:inkMkLst>
            <pc:docMk/>
            <pc:sldMk cId="266826496" sldId="299"/>
            <ac:inkMk id="110" creationId="{05F684E3-8F3D-E5E3-1018-45DAF95C8619}"/>
          </ac:inkMkLst>
        </pc:inkChg>
        <pc:inkChg chg="add del">
          <ac:chgData name="Fuentes-Cabrera, Miguel" userId="1bb9fb8f-7ff7-4823-9c46-dbbc0dc47453" providerId="ADAL" clId="{D16B89D3-8BA8-4A70-AE12-51DA2A171821}" dt="2025-11-10T04:49:31.667" v="859"/>
          <ac:inkMkLst>
            <pc:docMk/>
            <pc:sldMk cId="266826496" sldId="299"/>
            <ac:inkMk id="111" creationId="{F2957CE5-6102-98D4-F434-D840A3AAC291}"/>
          </ac:inkMkLst>
        </pc:inkChg>
        <pc:inkChg chg="add del">
          <ac:chgData name="Fuentes-Cabrera, Miguel" userId="1bb9fb8f-7ff7-4823-9c46-dbbc0dc47453" providerId="ADAL" clId="{D16B89D3-8BA8-4A70-AE12-51DA2A171821}" dt="2025-11-10T04:49:31.667" v="859"/>
          <ac:inkMkLst>
            <pc:docMk/>
            <pc:sldMk cId="266826496" sldId="299"/>
            <ac:inkMk id="112" creationId="{2A98C24C-508D-A490-F583-7661FE175C9D}"/>
          </ac:inkMkLst>
        </pc:inkChg>
        <pc:inkChg chg="del">
          <ac:chgData name="Fuentes-Cabrera, Miguel" userId="1bb9fb8f-7ff7-4823-9c46-dbbc0dc47453" providerId="ADAL" clId="{D16B89D3-8BA8-4A70-AE12-51DA2A171821}" dt="2025-11-10T04:54:34.274" v="964"/>
          <ac:inkMkLst>
            <pc:docMk/>
            <pc:sldMk cId="266826496" sldId="299"/>
            <ac:inkMk id="113" creationId="{922D6B6E-DC11-E50C-765E-D7287A39FAD6}"/>
          </ac:inkMkLst>
        </pc:inkChg>
        <pc:inkChg chg="add del">
          <ac:chgData name="Fuentes-Cabrera, Miguel" userId="1bb9fb8f-7ff7-4823-9c46-dbbc0dc47453" providerId="ADAL" clId="{D16B89D3-8BA8-4A70-AE12-51DA2A171821}" dt="2025-11-10T04:51:39.426" v="870"/>
          <ac:inkMkLst>
            <pc:docMk/>
            <pc:sldMk cId="266826496" sldId="299"/>
            <ac:inkMk id="114" creationId="{D22C5A4D-1DC8-3AD7-C08A-42E14C636DC5}"/>
          </ac:inkMkLst>
        </pc:inkChg>
        <pc:inkChg chg="add del">
          <ac:chgData name="Fuentes-Cabrera, Miguel" userId="1bb9fb8f-7ff7-4823-9c46-dbbc0dc47453" providerId="ADAL" clId="{D16B89D3-8BA8-4A70-AE12-51DA2A171821}" dt="2025-11-10T04:51:39.426" v="870"/>
          <ac:inkMkLst>
            <pc:docMk/>
            <pc:sldMk cId="266826496" sldId="299"/>
            <ac:inkMk id="115" creationId="{4147CD51-FD4A-BC7C-4CF3-B1A07A929727}"/>
          </ac:inkMkLst>
        </pc:inkChg>
        <pc:inkChg chg="add del">
          <ac:chgData name="Fuentes-Cabrera, Miguel" userId="1bb9fb8f-7ff7-4823-9c46-dbbc0dc47453" providerId="ADAL" clId="{D16B89D3-8BA8-4A70-AE12-51DA2A171821}" dt="2025-11-10T04:51:39.426" v="870"/>
          <ac:inkMkLst>
            <pc:docMk/>
            <pc:sldMk cId="266826496" sldId="299"/>
            <ac:inkMk id="116" creationId="{22F38460-7B37-0C9D-1ECD-C7B804BD19BD}"/>
          </ac:inkMkLst>
        </pc:inkChg>
        <pc:inkChg chg="add del">
          <ac:chgData name="Fuentes-Cabrera, Miguel" userId="1bb9fb8f-7ff7-4823-9c46-dbbc0dc47453" providerId="ADAL" clId="{D16B89D3-8BA8-4A70-AE12-51DA2A171821}" dt="2025-11-10T04:51:39.426" v="870"/>
          <ac:inkMkLst>
            <pc:docMk/>
            <pc:sldMk cId="266826496" sldId="299"/>
            <ac:inkMk id="117" creationId="{6163B69C-A4FD-5434-D9BA-1C362EE77822}"/>
          </ac:inkMkLst>
        </pc:inkChg>
        <pc:inkChg chg="add del">
          <ac:chgData name="Fuentes-Cabrera, Miguel" userId="1bb9fb8f-7ff7-4823-9c46-dbbc0dc47453" providerId="ADAL" clId="{D16B89D3-8BA8-4A70-AE12-51DA2A171821}" dt="2025-11-10T04:51:39.426" v="870"/>
          <ac:inkMkLst>
            <pc:docMk/>
            <pc:sldMk cId="266826496" sldId="299"/>
            <ac:inkMk id="118" creationId="{62EFC004-28C4-7A3B-8EBB-7A393F5F0622}"/>
          </ac:inkMkLst>
        </pc:inkChg>
        <pc:inkChg chg="add del">
          <ac:chgData name="Fuentes-Cabrera, Miguel" userId="1bb9fb8f-7ff7-4823-9c46-dbbc0dc47453" providerId="ADAL" clId="{D16B89D3-8BA8-4A70-AE12-51DA2A171821}" dt="2025-11-10T04:51:39.426" v="870"/>
          <ac:inkMkLst>
            <pc:docMk/>
            <pc:sldMk cId="266826496" sldId="299"/>
            <ac:inkMk id="119" creationId="{C63091C0-98B1-3004-DE01-83D16311FE2E}"/>
          </ac:inkMkLst>
        </pc:inkChg>
        <pc:inkChg chg="add del">
          <ac:chgData name="Fuentes-Cabrera, Miguel" userId="1bb9fb8f-7ff7-4823-9c46-dbbc0dc47453" providerId="ADAL" clId="{D16B89D3-8BA8-4A70-AE12-51DA2A171821}" dt="2025-11-10T04:51:39.426" v="870"/>
          <ac:inkMkLst>
            <pc:docMk/>
            <pc:sldMk cId="266826496" sldId="299"/>
            <ac:inkMk id="120" creationId="{AC5851B3-F70A-4E95-BFA5-CCC6141E9F86}"/>
          </ac:inkMkLst>
        </pc:inkChg>
        <pc:inkChg chg="add del">
          <ac:chgData name="Fuentes-Cabrera, Miguel" userId="1bb9fb8f-7ff7-4823-9c46-dbbc0dc47453" providerId="ADAL" clId="{D16B89D3-8BA8-4A70-AE12-51DA2A171821}" dt="2025-11-10T04:51:39.426" v="870"/>
          <ac:inkMkLst>
            <pc:docMk/>
            <pc:sldMk cId="266826496" sldId="299"/>
            <ac:inkMk id="121" creationId="{DEB6F858-10E9-9DC6-DE25-2020C9389260}"/>
          </ac:inkMkLst>
        </pc:inkChg>
        <pc:inkChg chg="add">
          <ac:chgData name="Fuentes-Cabrera, Miguel" userId="1bb9fb8f-7ff7-4823-9c46-dbbc0dc47453" providerId="ADAL" clId="{D16B89D3-8BA8-4A70-AE12-51DA2A171821}" dt="2025-11-10T04:51:38.278" v="868"/>
          <ac:inkMkLst>
            <pc:docMk/>
            <pc:sldMk cId="266826496" sldId="299"/>
            <ac:inkMk id="122" creationId="{FF0E0146-0A04-8BBD-DE0A-AE08D7341692}"/>
          </ac:inkMkLst>
        </pc:inkChg>
        <pc:inkChg chg="add del">
          <ac:chgData name="Fuentes-Cabrera, Miguel" userId="1bb9fb8f-7ff7-4823-9c46-dbbc0dc47453" providerId="ADAL" clId="{D16B89D3-8BA8-4A70-AE12-51DA2A171821}" dt="2025-11-10T04:51:39.426" v="870"/>
          <ac:inkMkLst>
            <pc:docMk/>
            <pc:sldMk cId="266826496" sldId="299"/>
            <ac:inkMk id="123" creationId="{5573AA25-5498-1487-354E-4B39F112ABA2}"/>
          </ac:inkMkLst>
        </pc:inkChg>
        <pc:inkChg chg="add del mod reco modStrokes">
          <ac:chgData name="Fuentes-Cabrera, Miguel" userId="1bb9fb8f-7ff7-4823-9c46-dbbc0dc47453" providerId="ADAL" clId="{D16B89D3-8BA8-4A70-AE12-51DA2A171821}" dt="2025-11-10T04:54:34.254" v="958"/>
          <ac:inkMkLst>
            <pc:docMk/>
            <pc:sldMk cId="266826496" sldId="299"/>
            <ac:inkMk id="124" creationId="{31E9B45E-3A90-7167-7D27-D359FD2D8550}"/>
          </ac:inkMkLst>
        </pc:inkChg>
        <pc:inkChg chg="del">
          <ac:chgData name="Fuentes-Cabrera, Miguel" userId="1bb9fb8f-7ff7-4823-9c46-dbbc0dc47453" providerId="ADAL" clId="{D16B89D3-8BA8-4A70-AE12-51DA2A171821}" dt="2025-11-10T04:54:34.250" v="957"/>
          <ac:inkMkLst>
            <pc:docMk/>
            <pc:sldMk cId="266826496" sldId="299"/>
            <ac:inkMk id="125" creationId="{B2770DFA-7977-64DF-965F-A431862CFA0D}"/>
          </ac:inkMkLst>
        </pc:inkChg>
        <pc:inkChg chg="add del">
          <ac:chgData name="Fuentes-Cabrera, Miguel" userId="1bb9fb8f-7ff7-4823-9c46-dbbc0dc47453" providerId="ADAL" clId="{D16B89D3-8BA8-4A70-AE12-51DA2A171821}" dt="2025-11-10T04:51:42.446" v="873"/>
          <ac:inkMkLst>
            <pc:docMk/>
            <pc:sldMk cId="266826496" sldId="299"/>
            <ac:inkMk id="126" creationId="{86BE1E63-2254-9C5B-2A41-44E72FE17B5A}"/>
          </ac:inkMkLst>
        </pc:inkChg>
        <pc:inkChg chg="add del">
          <ac:chgData name="Fuentes-Cabrera, Miguel" userId="1bb9fb8f-7ff7-4823-9c46-dbbc0dc47453" providerId="ADAL" clId="{D16B89D3-8BA8-4A70-AE12-51DA2A171821}" dt="2025-11-10T04:51:47.875" v="882"/>
          <ac:inkMkLst>
            <pc:docMk/>
            <pc:sldMk cId="266826496" sldId="299"/>
            <ac:inkMk id="127" creationId="{D5F1ACAE-B3E2-0DC7-1E4D-1456C33DC77D}"/>
          </ac:inkMkLst>
        </pc:inkChg>
        <pc:inkChg chg="add del">
          <ac:chgData name="Fuentes-Cabrera, Miguel" userId="1bb9fb8f-7ff7-4823-9c46-dbbc0dc47453" providerId="ADAL" clId="{D16B89D3-8BA8-4A70-AE12-51DA2A171821}" dt="2025-11-10T04:51:47.875" v="882"/>
          <ac:inkMkLst>
            <pc:docMk/>
            <pc:sldMk cId="266826496" sldId="299"/>
            <ac:inkMk id="128" creationId="{010E5659-7D80-0F8C-D7FD-C3292927586B}"/>
          </ac:inkMkLst>
        </pc:inkChg>
        <pc:inkChg chg="add del">
          <ac:chgData name="Fuentes-Cabrera, Miguel" userId="1bb9fb8f-7ff7-4823-9c46-dbbc0dc47453" providerId="ADAL" clId="{D16B89D3-8BA8-4A70-AE12-51DA2A171821}" dt="2025-11-10T04:51:47.875" v="882"/>
          <ac:inkMkLst>
            <pc:docMk/>
            <pc:sldMk cId="266826496" sldId="299"/>
            <ac:inkMk id="129" creationId="{DD4DD510-715F-FF70-7484-BCC841423D97}"/>
          </ac:inkMkLst>
        </pc:inkChg>
        <pc:inkChg chg="add del">
          <ac:chgData name="Fuentes-Cabrera, Miguel" userId="1bb9fb8f-7ff7-4823-9c46-dbbc0dc47453" providerId="ADAL" clId="{D16B89D3-8BA8-4A70-AE12-51DA2A171821}" dt="2025-11-10T04:51:47.875" v="882"/>
          <ac:inkMkLst>
            <pc:docMk/>
            <pc:sldMk cId="266826496" sldId="299"/>
            <ac:inkMk id="130" creationId="{70A41D54-57F7-E40B-E4E2-2C823A12B231}"/>
          </ac:inkMkLst>
        </pc:inkChg>
        <pc:inkChg chg="add del">
          <ac:chgData name="Fuentes-Cabrera, Miguel" userId="1bb9fb8f-7ff7-4823-9c46-dbbc0dc47453" providerId="ADAL" clId="{D16B89D3-8BA8-4A70-AE12-51DA2A171821}" dt="2025-11-10T04:51:47.875" v="882"/>
          <ac:inkMkLst>
            <pc:docMk/>
            <pc:sldMk cId="266826496" sldId="299"/>
            <ac:inkMk id="131" creationId="{A53E07A0-523C-4C87-7B3A-B264BA8E2D3E}"/>
          </ac:inkMkLst>
        </pc:inkChg>
        <pc:inkChg chg="add del">
          <ac:chgData name="Fuentes-Cabrera, Miguel" userId="1bb9fb8f-7ff7-4823-9c46-dbbc0dc47453" providerId="ADAL" clId="{D16B89D3-8BA8-4A70-AE12-51DA2A171821}" dt="2025-11-10T04:51:47.875" v="882"/>
          <ac:inkMkLst>
            <pc:docMk/>
            <pc:sldMk cId="266826496" sldId="299"/>
            <ac:inkMk id="132" creationId="{D8B6B8FD-856C-7926-3FA6-15EA9FF82AC7}"/>
          </ac:inkMkLst>
        </pc:inkChg>
        <pc:inkChg chg="add del">
          <ac:chgData name="Fuentes-Cabrera, Miguel" userId="1bb9fb8f-7ff7-4823-9c46-dbbc0dc47453" providerId="ADAL" clId="{D16B89D3-8BA8-4A70-AE12-51DA2A171821}" dt="2025-11-10T04:51:47.875" v="882"/>
          <ac:inkMkLst>
            <pc:docMk/>
            <pc:sldMk cId="266826496" sldId="299"/>
            <ac:inkMk id="133" creationId="{3E7671AF-B8AD-6521-A2C3-FFBAC2162B4D}"/>
          </ac:inkMkLst>
        </pc:inkChg>
        <pc:inkChg chg="add del">
          <ac:chgData name="Fuentes-Cabrera, Miguel" userId="1bb9fb8f-7ff7-4823-9c46-dbbc0dc47453" providerId="ADAL" clId="{D16B89D3-8BA8-4A70-AE12-51DA2A171821}" dt="2025-11-10T04:51:47.875" v="882"/>
          <ac:inkMkLst>
            <pc:docMk/>
            <pc:sldMk cId="266826496" sldId="299"/>
            <ac:inkMk id="134" creationId="{3ED2DA0E-53D2-B4CC-D753-70AAD56B0D5F}"/>
          </ac:inkMkLst>
        </pc:inkChg>
        <pc:inkChg chg="add del mod reco modStrokes">
          <ac:chgData name="Fuentes-Cabrera, Miguel" userId="1bb9fb8f-7ff7-4823-9c46-dbbc0dc47453" providerId="ADAL" clId="{D16B89D3-8BA8-4A70-AE12-51DA2A171821}" dt="2025-11-10T04:54:34.270" v="963"/>
          <ac:inkMkLst>
            <pc:docMk/>
            <pc:sldMk cId="266826496" sldId="299"/>
            <ac:inkMk id="135" creationId="{EB948839-45A1-D3D8-6033-9BC0CD3B5E48}"/>
          </ac:inkMkLst>
        </pc:inkChg>
        <pc:inkChg chg="add del">
          <ac:chgData name="Fuentes-Cabrera, Miguel" userId="1bb9fb8f-7ff7-4823-9c46-dbbc0dc47453" providerId="ADAL" clId="{D16B89D3-8BA8-4A70-AE12-51DA2A171821}" dt="2025-11-10T04:51:54.074" v="893"/>
          <ac:inkMkLst>
            <pc:docMk/>
            <pc:sldMk cId="266826496" sldId="299"/>
            <ac:inkMk id="136" creationId="{0C79EE04-3FB5-3900-8DD7-959EBE5F38BD}"/>
          </ac:inkMkLst>
        </pc:inkChg>
        <pc:inkChg chg="add del">
          <ac:chgData name="Fuentes-Cabrera, Miguel" userId="1bb9fb8f-7ff7-4823-9c46-dbbc0dc47453" providerId="ADAL" clId="{D16B89D3-8BA8-4A70-AE12-51DA2A171821}" dt="2025-11-10T04:51:54.074" v="893"/>
          <ac:inkMkLst>
            <pc:docMk/>
            <pc:sldMk cId="266826496" sldId="299"/>
            <ac:inkMk id="137" creationId="{C1B0C658-3826-1535-42E0-C940B3A765EE}"/>
          </ac:inkMkLst>
        </pc:inkChg>
        <pc:inkChg chg="add">
          <ac:chgData name="Fuentes-Cabrera, Miguel" userId="1bb9fb8f-7ff7-4823-9c46-dbbc0dc47453" providerId="ADAL" clId="{D16B89D3-8BA8-4A70-AE12-51DA2A171821}" dt="2025-11-10T04:51:50.199" v="885"/>
          <ac:inkMkLst>
            <pc:docMk/>
            <pc:sldMk cId="266826496" sldId="299"/>
            <ac:inkMk id="138" creationId="{074454C1-9A4D-0F37-4B24-377B8471699F}"/>
          </ac:inkMkLst>
        </pc:inkChg>
        <pc:inkChg chg="add del">
          <ac:chgData name="Fuentes-Cabrera, Miguel" userId="1bb9fb8f-7ff7-4823-9c46-dbbc0dc47453" providerId="ADAL" clId="{D16B89D3-8BA8-4A70-AE12-51DA2A171821}" dt="2025-11-10T04:51:54.074" v="893"/>
          <ac:inkMkLst>
            <pc:docMk/>
            <pc:sldMk cId="266826496" sldId="299"/>
            <ac:inkMk id="139" creationId="{3B7F8828-E9C1-B144-7E7E-EF1C90D583A5}"/>
          </ac:inkMkLst>
        </pc:inkChg>
        <pc:inkChg chg="add del">
          <ac:chgData name="Fuentes-Cabrera, Miguel" userId="1bb9fb8f-7ff7-4823-9c46-dbbc0dc47453" providerId="ADAL" clId="{D16B89D3-8BA8-4A70-AE12-51DA2A171821}" dt="2025-11-10T04:51:54.074" v="893"/>
          <ac:inkMkLst>
            <pc:docMk/>
            <pc:sldMk cId="266826496" sldId="299"/>
            <ac:inkMk id="140" creationId="{4F466E99-5D71-9F58-64E4-F83715030178}"/>
          </ac:inkMkLst>
        </pc:inkChg>
        <pc:inkChg chg="add del">
          <ac:chgData name="Fuentes-Cabrera, Miguel" userId="1bb9fb8f-7ff7-4823-9c46-dbbc0dc47453" providerId="ADAL" clId="{D16B89D3-8BA8-4A70-AE12-51DA2A171821}" dt="2025-11-10T04:51:54.074" v="893"/>
          <ac:inkMkLst>
            <pc:docMk/>
            <pc:sldMk cId="266826496" sldId="299"/>
            <ac:inkMk id="141" creationId="{3B513F06-7F7D-1F30-2C22-F1E329D005FD}"/>
          </ac:inkMkLst>
        </pc:inkChg>
        <pc:inkChg chg="add del">
          <ac:chgData name="Fuentes-Cabrera, Miguel" userId="1bb9fb8f-7ff7-4823-9c46-dbbc0dc47453" providerId="ADAL" clId="{D16B89D3-8BA8-4A70-AE12-51DA2A171821}" dt="2025-11-10T04:51:54.074" v="893"/>
          <ac:inkMkLst>
            <pc:docMk/>
            <pc:sldMk cId="266826496" sldId="299"/>
            <ac:inkMk id="142" creationId="{2347464A-B9BB-479A-7456-5FC0A8D37335}"/>
          </ac:inkMkLst>
        </pc:inkChg>
        <pc:inkChg chg="add del">
          <ac:chgData name="Fuentes-Cabrera, Miguel" userId="1bb9fb8f-7ff7-4823-9c46-dbbc0dc47453" providerId="ADAL" clId="{D16B89D3-8BA8-4A70-AE12-51DA2A171821}" dt="2025-11-10T04:51:54.074" v="893"/>
          <ac:inkMkLst>
            <pc:docMk/>
            <pc:sldMk cId="266826496" sldId="299"/>
            <ac:inkMk id="143" creationId="{0F2768E9-EE42-A19D-F780-C50864545FA6}"/>
          </ac:inkMkLst>
        </pc:inkChg>
        <pc:inkChg chg="add del">
          <ac:chgData name="Fuentes-Cabrera, Miguel" userId="1bb9fb8f-7ff7-4823-9c46-dbbc0dc47453" providerId="ADAL" clId="{D16B89D3-8BA8-4A70-AE12-51DA2A171821}" dt="2025-11-10T04:51:54.074" v="893"/>
          <ac:inkMkLst>
            <pc:docMk/>
            <pc:sldMk cId="266826496" sldId="299"/>
            <ac:inkMk id="144" creationId="{B53FAD19-F041-1426-DF76-8B6FBE74E82F}"/>
          </ac:inkMkLst>
        </pc:inkChg>
        <pc:inkChg chg="add">
          <ac:chgData name="Fuentes-Cabrera, Miguel" userId="1bb9fb8f-7ff7-4823-9c46-dbbc0dc47453" providerId="ADAL" clId="{D16B89D3-8BA8-4A70-AE12-51DA2A171821}" dt="2025-11-10T04:51:53.478" v="892"/>
          <ac:inkMkLst>
            <pc:docMk/>
            <pc:sldMk cId="266826496" sldId="299"/>
            <ac:inkMk id="145" creationId="{EB8E7E7D-4038-F42F-2AC8-D673CF4E4A47}"/>
          </ac:inkMkLst>
        </pc:inkChg>
        <pc:inkChg chg="add del reco">
          <ac:chgData name="Fuentes-Cabrera, Miguel" userId="1bb9fb8f-7ff7-4823-9c46-dbbc0dc47453" providerId="ADAL" clId="{D16B89D3-8BA8-4A70-AE12-51DA2A171821}" dt="2025-11-10T04:54:34.245" v="956"/>
          <ac:inkMkLst>
            <pc:docMk/>
            <pc:sldMk cId="266826496" sldId="299"/>
            <ac:inkMk id="146" creationId="{0245C012-7AE2-AC96-9E2E-442E6F158D1C}"/>
          </ac:inkMkLst>
        </pc:inkChg>
        <pc:inkChg chg="add del mod reco modStrokes">
          <ac:chgData name="Fuentes-Cabrera, Miguel" userId="1bb9fb8f-7ff7-4823-9c46-dbbc0dc47453" providerId="ADAL" clId="{D16B89D3-8BA8-4A70-AE12-51DA2A171821}" dt="2025-11-10T04:54:34.233" v="954"/>
          <ac:inkMkLst>
            <pc:docMk/>
            <pc:sldMk cId="266826496" sldId="299"/>
            <ac:inkMk id="147" creationId="{43A798B8-2D0F-0A4A-6C25-96980CC1C67E}"/>
          </ac:inkMkLst>
        </pc:inkChg>
        <pc:inkChg chg="add del">
          <ac:chgData name="Fuentes-Cabrera, Miguel" userId="1bb9fb8f-7ff7-4823-9c46-dbbc0dc47453" providerId="ADAL" clId="{D16B89D3-8BA8-4A70-AE12-51DA2A171821}" dt="2025-11-10T04:51:59.589" v="899"/>
          <ac:inkMkLst>
            <pc:docMk/>
            <pc:sldMk cId="266826496" sldId="299"/>
            <ac:inkMk id="148" creationId="{7F243D76-9C18-287C-EA25-492BD7C6DED8}"/>
          </ac:inkMkLst>
        </pc:inkChg>
        <pc:inkChg chg="add del">
          <ac:chgData name="Fuentes-Cabrera, Miguel" userId="1bb9fb8f-7ff7-4823-9c46-dbbc0dc47453" providerId="ADAL" clId="{D16B89D3-8BA8-4A70-AE12-51DA2A171821}" dt="2025-11-10T04:51:59.589" v="899"/>
          <ac:inkMkLst>
            <pc:docMk/>
            <pc:sldMk cId="266826496" sldId="299"/>
            <ac:inkMk id="149" creationId="{0C258D1C-DF87-18CC-8794-B8999C1F9D59}"/>
          </ac:inkMkLst>
        </pc:inkChg>
        <pc:inkChg chg="add del">
          <ac:chgData name="Fuentes-Cabrera, Miguel" userId="1bb9fb8f-7ff7-4823-9c46-dbbc0dc47453" providerId="ADAL" clId="{D16B89D3-8BA8-4A70-AE12-51DA2A171821}" dt="2025-11-10T04:51:59.589" v="899"/>
          <ac:inkMkLst>
            <pc:docMk/>
            <pc:sldMk cId="266826496" sldId="299"/>
            <ac:inkMk id="150" creationId="{EB2BDD63-AB24-2807-E7AE-5727D95DE381}"/>
          </ac:inkMkLst>
        </pc:inkChg>
        <pc:inkChg chg="add del">
          <ac:chgData name="Fuentes-Cabrera, Miguel" userId="1bb9fb8f-7ff7-4823-9c46-dbbc0dc47453" providerId="ADAL" clId="{D16B89D3-8BA8-4A70-AE12-51DA2A171821}" dt="2025-11-10T04:51:59.589" v="899"/>
          <ac:inkMkLst>
            <pc:docMk/>
            <pc:sldMk cId="266826496" sldId="299"/>
            <ac:inkMk id="151" creationId="{A1D797F1-48F2-95B8-C35D-18DEE535E04E}"/>
          </ac:inkMkLst>
        </pc:inkChg>
        <pc:inkChg chg="add del reco">
          <ac:chgData name="Fuentes-Cabrera, Miguel" userId="1bb9fb8f-7ff7-4823-9c46-dbbc0dc47453" providerId="ADAL" clId="{D16B89D3-8BA8-4A70-AE12-51DA2A171821}" dt="2025-11-10T04:54:34.258" v="959"/>
          <ac:inkMkLst>
            <pc:docMk/>
            <pc:sldMk cId="266826496" sldId="299"/>
            <ac:inkMk id="152" creationId="{888C780A-A65F-51C7-B1EB-10A3F7A4019A}"/>
          </ac:inkMkLst>
        </pc:inkChg>
        <pc:inkChg chg="add del">
          <ac:chgData name="Fuentes-Cabrera, Miguel" userId="1bb9fb8f-7ff7-4823-9c46-dbbc0dc47453" providerId="ADAL" clId="{D16B89D3-8BA8-4A70-AE12-51DA2A171821}" dt="2025-11-10T04:54:34.261" v="960"/>
          <ac:inkMkLst>
            <pc:docMk/>
            <pc:sldMk cId="266826496" sldId="299"/>
            <ac:inkMk id="153" creationId="{8717E9C5-2CC1-77D7-087F-B7A7D71F9527}"/>
          </ac:inkMkLst>
        </pc:inkChg>
        <pc:inkChg chg="add del">
          <ac:chgData name="Fuentes-Cabrera, Miguel" userId="1bb9fb8f-7ff7-4823-9c46-dbbc0dc47453" providerId="ADAL" clId="{D16B89D3-8BA8-4A70-AE12-51DA2A171821}" dt="2025-11-10T04:52:02.872" v="906"/>
          <ac:inkMkLst>
            <pc:docMk/>
            <pc:sldMk cId="266826496" sldId="299"/>
            <ac:inkMk id="154" creationId="{912FD5CC-7E1F-260A-8405-27A0097E4E71}"/>
          </ac:inkMkLst>
        </pc:inkChg>
        <pc:inkChg chg="add del">
          <ac:chgData name="Fuentes-Cabrera, Miguel" userId="1bb9fb8f-7ff7-4823-9c46-dbbc0dc47453" providerId="ADAL" clId="{D16B89D3-8BA8-4A70-AE12-51DA2A171821}" dt="2025-11-10T04:52:02.872" v="906"/>
          <ac:inkMkLst>
            <pc:docMk/>
            <pc:sldMk cId="266826496" sldId="299"/>
            <ac:inkMk id="155" creationId="{F3507CE7-98A9-B43A-9CED-5260D24BE9F2}"/>
          </ac:inkMkLst>
        </pc:inkChg>
        <pc:inkChg chg="add del">
          <ac:chgData name="Fuentes-Cabrera, Miguel" userId="1bb9fb8f-7ff7-4823-9c46-dbbc0dc47453" providerId="ADAL" clId="{D16B89D3-8BA8-4A70-AE12-51DA2A171821}" dt="2025-11-10T04:52:02.872" v="906"/>
          <ac:inkMkLst>
            <pc:docMk/>
            <pc:sldMk cId="266826496" sldId="299"/>
            <ac:inkMk id="156" creationId="{D796167F-E960-9401-6B5A-172FB6A0818B}"/>
          </ac:inkMkLst>
        </pc:inkChg>
        <pc:inkChg chg="add del">
          <ac:chgData name="Fuentes-Cabrera, Miguel" userId="1bb9fb8f-7ff7-4823-9c46-dbbc0dc47453" providerId="ADAL" clId="{D16B89D3-8BA8-4A70-AE12-51DA2A171821}" dt="2025-11-10T04:52:02.872" v="906"/>
          <ac:inkMkLst>
            <pc:docMk/>
            <pc:sldMk cId="266826496" sldId="299"/>
            <ac:inkMk id="157" creationId="{44C43653-B965-2482-0BE9-ACB5D2D61405}"/>
          </ac:inkMkLst>
        </pc:inkChg>
        <pc:inkChg chg="add del">
          <ac:chgData name="Fuentes-Cabrera, Miguel" userId="1bb9fb8f-7ff7-4823-9c46-dbbc0dc47453" providerId="ADAL" clId="{D16B89D3-8BA8-4A70-AE12-51DA2A171821}" dt="2025-11-10T04:52:02.872" v="906"/>
          <ac:inkMkLst>
            <pc:docMk/>
            <pc:sldMk cId="266826496" sldId="299"/>
            <ac:inkMk id="158" creationId="{439ACAB4-DBA8-FA79-5D69-406B1E3A6157}"/>
          </ac:inkMkLst>
        </pc:inkChg>
        <pc:inkChg chg="add del reco">
          <ac:chgData name="Fuentes-Cabrera, Miguel" userId="1bb9fb8f-7ff7-4823-9c46-dbbc0dc47453" providerId="ADAL" clId="{D16B89D3-8BA8-4A70-AE12-51DA2A171821}" dt="2025-11-10T04:54:34.240" v="955"/>
          <ac:inkMkLst>
            <pc:docMk/>
            <pc:sldMk cId="266826496" sldId="299"/>
            <ac:inkMk id="159" creationId="{F1786E31-C7B0-8C03-6E2B-AAEC6BA6F087}"/>
          </ac:inkMkLst>
        </pc:inkChg>
        <pc:inkChg chg="add del">
          <ac:chgData name="Fuentes-Cabrera, Miguel" userId="1bb9fb8f-7ff7-4823-9c46-dbbc0dc47453" providerId="ADAL" clId="{D16B89D3-8BA8-4A70-AE12-51DA2A171821}" dt="2025-11-10T04:54:34.267" v="962"/>
          <ac:inkMkLst>
            <pc:docMk/>
            <pc:sldMk cId="266826496" sldId="299"/>
            <ac:inkMk id="160" creationId="{9546ABC2-3B58-214C-8D42-0847F4848F2E}"/>
          </ac:inkMkLst>
        </pc:inkChg>
        <pc:inkChg chg="add del">
          <ac:chgData name="Fuentes-Cabrera, Miguel" userId="1bb9fb8f-7ff7-4823-9c46-dbbc0dc47453" providerId="ADAL" clId="{D16B89D3-8BA8-4A70-AE12-51DA2A171821}" dt="2025-11-10T04:52:10.337" v="915"/>
          <ac:inkMkLst>
            <pc:docMk/>
            <pc:sldMk cId="266826496" sldId="299"/>
            <ac:inkMk id="161" creationId="{5EF7B45A-BD8B-A78D-16EA-9E0ACE673147}"/>
          </ac:inkMkLst>
        </pc:inkChg>
        <pc:inkChg chg="add del">
          <ac:chgData name="Fuentes-Cabrera, Miguel" userId="1bb9fb8f-7ff7-4823-9c46-dbbc0dc47453" providerId="ADAL" clId="{D16B89D3-8BA8-4A70-AE12-51DA2A171821}" dt="2025-11-10T04:52:10.337" v="915"/>
          <ac:inkMkLst>
            <pc:docMk/>
            <pc:sldMk cId="266826496" sldId="299"/>
            <ac:inkMk id="162" creationId="{73A50279-1517-113C-E188-78026E7070F8}"/>
          </ac:inkMkLst>
        </pc:inkChg>
        <pc:inkChg chg="add del">
          <ac:chgData name="Fuentes-Cabrera, Miguel" userId="1bb9fb8f-7ff7-4823-9c46-dbbc0dc47453" providerId="ADAL" clId="{D16B89D3-8BA8-4A70-AE12-51DA2A171821}" dt="2025-11-10T04:52:10.337" v="915"/>
          <ac:inkMkLst>
            <pc:docMk/>
            <pc:sldMk cId="266826496" sldId="299"/>
            <ac:inkMk id="163" creationId="{7883EB89-5629-9FDC-B3CE-838B6FF2B36E}"/>
          </ac:inkMkLst>
        </pc:inkChg>
        <pc:inkChg chg="add del">
          <ac:chgData name="Fuentes-Cabrera, Miguel" userId="1bb9fb8f-7ff7-4823-9c46-dbbc0dc47453" providerId="ADAL" clId="{D16B89D3-8BA8-4A70-AE12-51DA2A171821}" dt="2025-11-10T04:52:10.337" v="915"/>
          <ac:inkMkLst>
            <pc:docMk/>
            <pc:sldMk cId="266826496" sldId="299"/>
            <ac:inkMk id="164" creationId="{8BA51A42-BA13-A4DD-8198-9F1D8EFFBE32}"/>
          </ac:inkMkLst>
        </pc:inkChg>
        <pc:inkChg chg="add del">
          <ac:chgData name="Fuentes-Cabrera, Miguel" userId="1bb9fb8f-7ff7-4823-9c46-dbbc0dc47453" providerId="ADAL" clId="{D16B89D3-8BA8-4A70-AE12-51DA2A171821}" dt="2025-11-10T04:52:10.337" v="915"/>
          <ac:inkMkLst>
            <pc:docMk/>
            <pc:sldMk cId="266826496" sldId="299"/>
            <ac:inkMk id="165" creationId="{64B71B88-1DF5-673B-8EC9-47DF6E02A497}"/>
          </ac:inkMkLst>
        </pc:inkChg>
        <pc:inkChg chg="add del reco">
          <ac:chgData name="Fuentes-Cabrera, Miguel" userId="1bb9fb8f-7ff7-4823-9c46-dbbc0dc47453" providerId="ADAL" clId="{D16B89D3-8BA8-4A70-AE12-51DA2A171821}" dt="2025-11-10T04:54:34.264" v="961"/>
          <ac:inkMkLst>
            <pc:docMk/>
            <pc:sldMk cId="266826496" sldId="299"/>
            <ac:inkMk id="166" creationId="{ED0C2C73-9B8F-821B-31E3-9214C4E35484}"/>
          </ac:inkMkLst>
        </pc:inkChg>
        <pc:inkChg chg="add del">
          <ac:chgData name="Fuentes-Cabrera, Miguel" userId="1bb9fb8f-7ff7-4823-9c46-dbbc0dc47453" providerId="ADAL" clId="{D16B89D3-8BA8-4A70-AE12-51DA2A171821}" dt="2025-11-10T04:54:57.860" v="987"/>
          <ac:inkMkLst>
            <pc:docMk/>
            <pc:sldMk cId="266826496" sldId="299"/>
            <ac:inkMk id="167" creationId="{5B9D288C-BF10-6210-99F0-FBB31766D829}"/>
          </ac:inkMkLst>
        </pc:inkChg>
        <pc:inkChg chg="add">
          <ac:chgData name="Fuentes-Cabrera, Miguel" userId="1bb9fb8f-7ff7-4823-9c46-dbbc0dc47453" providerId="ADAL" clId="{D16B89D3-8BA8-4A70-AE12-51DA2A171821}" dt="2025-11-10T04:54:52.085" v="969"/>
          <ac:inkMkLst>
            <pc:docMk/>
            <pc:sldMk cId="266826496" sldId="299"/>
            <ac:inkMk id="168" creationId="{C22E32DD-51DA-25C5-2C21-9CE9C21B3724}"/>
          </ac:inkMkLst>
        </pc:inkChg>
        <pc:inkChg chg="add del">
          <ac:chgData name="Fuentes-Cabrera, Miguel" userId="1bb9fb8f-7ff7-4823-9c46-dbbc0dc47453" providerId="ADAL" clId="{D16B89D3-8BA8-4A70-AE12-51DA2A171821}" dt="2025-11-10T04:54:57.860" v="987"/>
          <ac:inkMkLst>
            <pc:docMk/>
            <pc:sldMk cId="266826496" sldId="299"/>
            <ac:inkMk id="169" creationId="{35F41976-3DD8-0BD6-EC0B-DE547F985F74}"/>
          </ac:inkMkLst>
        </pc:inkChg>
        <pc:inkChg chg="add">
          <ac:chgData name="Fuentes-Cabrera, Miguel" userId="1bb9fb8f-7ff7-4823-9c46-dbbc0dc47453" providerId="ADAL" clId="{D16B89D3-8BA8-4A70-AE12-51DA2A171821}" dt="2025-11-10T04:54:52.904" v="971"/>
          <ac:inkMkLst>
            <pc:docMk/>
            <pc:sldMk cId="266826496" sldId="299"/>
            <ac:inkMk id="170" creationId="{A8571BC1-4A9D-0948-95B0-860C71770183}"/>
          </ac:inkMkLst>
        </pc:inkChg>
        <pc:inkChg chg="add">
          <ac:chgData name="Fuentes-Cabrera, Miguel" userId="1bb9fb8f-7ff7-4823-9c46-dbbc0dc47453" providerId="ADAL" clId="{D16B89D3-8BA8-4A70-AE12-51DA2A171821}" dt="2025-11-10T04:54:53.086" v="972"/>
          <ac:inkMkLst>
            <pc:docMk/>
            <pc:sldMk cId="266826496" sldId="299"/>
            <ac:inkMk id="171" creationId="{139D5F82-2F1A-14A7-E1CE-51A57FDCA452}"/>
          </ac:inkMkLst>
        </pc:inkChg>
        <pc:inkChg chg="add">
          <ac:chgData name="Fuentes-Cabrera, Miguel" userId="1bb9fb8f-7ff7-4823-9c46-dbbc0dc47453" providerId="ADAL" clId="{D16B89D3-8BA8-4A70-AE12-51DA2A171821}" dt="2025-11-10T04:54:53.348" v="973"/>
          <ac:inkMkLst>
            <pc:docMk/>
            <pc:sldMk cId="266826496" sldId="299"/>
            <ac:inkMk id="172" creationId="{3F5BD2D8-2996-89EC-4FE0-15FB33870267}"/>
          </ac:inkMkLst>
        </pc:inkChg>
        <pc:inkChg chg="add del">
          <ac:chgData name="Fuentes-Cabrera, Miguel" userId="1bb9fb8f-7ff7-4823-9c46-dbbc0dc47453" providerId="ADAL" clId="{D16B89D3-8BA8-4A70-AE12-51DA2A171821}" dt="2025-11-10T04:54:57.860" v="987"/>
          <ac:inkMkLst>
            <pc:docMk/>
            <pc:sldMk cId="266826496" sldId="299"/>
            <ac:inkMk id="173" creationId="{E56696A3-2799-E8AA-C558-6EA2AE6A39A5}"/>
          </ac:inkMkLst>
        </pc:inkChg>
        <pc:inkChg chg="add">
          <ac:chgData name="Fuentes-Cabrera, Miguel" userId="1bb9fb8f-7ff7-4823-9c46-dbbc0dc47453" providerId="ADAL" clId="{D16B89D3-8BA8-4A70-AE12-51DA2A171821}" dt="2025-11-10T04:54:53.841" v="975"/>
          <ac:inkMkLst>
            <pc:docMk/>
            <pc:sldMk cId="266826496" sldId="299"/>
            <ac:inkMk id="174" creationId="{E25CE7DC-DF99-4C39-B518-4F58ABF54351}"/>
          </ac:inkMkLst>
        </pc:inkChg>
        <pc:inkChg chg="add">
          <ac:chgData name="Fuentes-Cabrera, Miguel" userId="1bb9fb8f-7ff7-4823-9c46-dbbc0dc47453" providerId="ADAL" clId="{D16B89D3-8BA8-4A70-AE12-51DA2A171821}" dt="2025-11-10T04:54:54.081" v="976"/>
          <ac:inkMkLst>
            <pc:docMk/>
            <pc:sldMk cId="266826496" sldId="299"/>
            <ac:inkMk id="175" creationId="{A606590C-5B03-8350-FCE2-2C64B8DC6AA1}"/>
          </ac:inkMkLst>
        </pc:inkChg>
        <pc:inkChg chg="add">
          <ac:chgData name="Fuentes-Cabrera, Miguel" userId="1bb9fb8f-7ff7-4823-9c46-dbbc0dc47453" providerId="ADAL" clId="{D16B89D3-8BA8-4A70-AE12-51DA2A171821}" dt="2025-11-10T04:54:54.299" v="977"/>
          <ac:inkMkLst>
            <pc:docMk/>
            <pc:sldMk cId="266826496" sldId="299"/>
            <ac:inkMk id="176" creationId="{C9D84585-624B-36F3-8A25-6DFDF700B5F5}"/>
          </ac:inkMkLst>
        </pc:inkChg>
        <pc:inkChg chg="add">
          <ac:chgData name="Fuentes-Cabrera, Miguel" userId="1bb9fb8f-7ff7-4823-9c46-dbbc0dc47453" providerId="ADAL" clId="{D16B89D3-8BA8-4A70-AE12-51DA2A171821}" dt="2025-11-10T04:54:54.429" v="978"/>
          <ac:inkMkLst>
            <pc:docMk/>
            <pc:sldMk cId="266826496" sldId="299"/>
            <ac:inkMk id="177" creationId="{3DF37C66-52FB-4DFF-9EB5-11D060DD59B3}"/>
          </ac:inkMkLst>
        </pc:inkChg>
        <pc:inkChg chg="add">
          <ac:chgData name="Fuentes-Cabrera, Miguel" userId="1bb9fb8f-7ff7-4823-9c46-dbbc0dc47453" providerId="ADAL" clId="{D16B89D3-8BA8-4A70-AE12-51DA2A171821}" dt="2025-11-10T04:54:54.815" v="979"/>
          <ac:inkMkLst>
            <pc:docMk/>
            <pc:sldMk cId="266826496" sldId="299"/>
            <ac:inkMk id="178" creationId="{A77C2C3D-7BBB-0B6B-03F6-53111CA38F46}"/>
          </ac:inkMkLst>
        </pc:inkChg>
        <pc:inkChg chg="add del">
          <ac:chgData name="Fuentes-Cabrera, Miguel" userId="1bb9fb8f-7ff7-4823-9c46-dbbc0dc47453" providerId="ADAL" clId="{D16B89D3-8BA8-4A70-AE12-51DA2A171821}" dt="2025-11-10T04:54:57.860" v="987"/>
          <ac:inkMkLst>
            <pc:docMk/>
            <pc:sldMk cId="266826496" sldId="299"/>
            <ac:inkMk id="179" creationId="{F9BE988B-F78F-3559-EC10-387281AA07EA}"/>
          </ac:inkMkLst>
        </pc:inkChg>
        <pc:inkChg chg="add del">
          <ac:chgData name="Fuentes-Cabrera, Miguel" userId="1bb9fb8f-7ff7-4823-9c46-dbbc0dc47453" providerId="ADAL" clId="{D16B89D3-8BA8-4A70-AE12-51DA2A171821}" dt="2025-11-10T04:54:57.860" v="987"/>
          <ac:inkMkLst>
            <pc:docMk/>
            <pc:sldMk cId="266826496" sldId="299"/>
            <ac:inkMk id="180" creationId="{2B6BF17F-1CF5-7F6C-5863-DDBC964F992E}"/>
          </ac:inkMkLst>
        </pc:inkChg>
        <pc:inkChg chg="add">
          <ac:chgData name="Fuentes-Cabrera, Miguel" userId="1bb9fb8f-7ff7-4823-9c46-dbbc0dc47453" providerId="ADAL" clId="{D16B89D3-8BA8-4A70-AE12-51DA2A171821}" dt="2025-11-10T04:54:55.655" v="982"/>
          <ac:inkMkLst>
            <pc:docMk/>
            <pc:sldMk cId="266826496" sldId="299"/>
            <ac:inkMk id="181" creationId="{C7F7C9FA-0FF9-BBCD-E5AE-8C62737BDD75}"/>
          </ac:inkMkLst>
        </pc:inkChg>
        <pc:inkChg chg="add del">
          <ac:chgData name="Fuentes-Cabrera, Miguel" userId="1bb9fb8f-7ff7-4823-9c46-dbbc0dc47453" providerId="ADAL" clId="{D16B89D3-8BA8-4A70-AE12-51DA2A171821}" dt="2025-11-10T04:54:57.860" v="987"/>
          <ac:inkMkLst>
            <pc:docMk/>
            <pc:sldMk cId="266826496" sldId="299"/>
            <ac:inkMk id="182" creationId="{14A46A23-687C-2D3F-3B23-0859E8185678}"/>
          </ac:inkMkLst>
        </pc:inkChg>
        <pc:inkChg chg="add del">
          <ac:chgData name="Fuentes-Cabrera, Miguel" userId="1bb9fb8f-7ff7-4823-9c46-dbbc0dc47453" providerId="ADAL" clId="{D16B89D3-8BA8-4A70-AE12-51DA2A171821}" dt="2025-11-10T04:54:57.860" v="987"/>
          <ac:inkMkLst>
            <pc:docMk/>
            <pc:sldMk cId="266826496" sldId="299"/>
            <ac:inkMk id="183" creationId="{E8962BA6-2223-6D70-0E00-7A7E80DC42AC}"/>
          </ac:inkMkLst>
        </pc:inkChg>
        <pc:inkChg chg="add del">
          <ac:chgData name="Fuentes-Cabrera, Miguel" userId="1bb9fb8f-7ff7-4823-9c46-dbbc0dc47453" providerId="ADAL" clId="{D16B89D3-8BA8-4A70-AE12-51DA2A171821}" dt="2025-11-10T04:54:57.860" v="987"/>
          <ac:inkMkLst>
            <pc:docMk/>
            <pc:sldMk cId="266826496" sldId="299"/>
            <ac:inkMk id="184" creationId="{AF7BE71D-CCAC-82A9-6094-4339BFAA6FA0}"/>
          </ac:inkMkLst>
        </pc:inkChg>
        <pc:inkChg chg="add del">
          <ac:chgData name="Fuentes-Cabrera, Miguel" userId="1bb9fb8f-7ff7-4823-9c46-dbbc0dc47453" providerId="ADAL" clId="{D16B89D3-8BA8-4A70-AE12-51DA2A171821}" dt="2025-11-10T04:54:57.860" v="987"/>
          <ac:inkMkLst>
            <pc:docMk/>
            <pc:sldMk cId="266826496" sldId="299"/>
            <ac:inkMk id="185" creationId="{9BB7887B-8C3F-7741-8D8E-79C78779ED67}"/>
          </ac:inkMkLst>
        </pc:inkChg>
        <pc:inkChg chg="add reco">
          <ac:chgData name="Fuentes-Cabrera, Miguel" userId="1bb9fb8f-7ff7-4823-9c46-dbbc0dc47453" providerId="ADAL" clId="{D16B89D3-8BA8-4A70-AE12-51DA2A171821}" dt="2025-11-10T04:54:57.860" v="987"/>
          <ac:inkMkLst>
            <pc:docMk/>
            <pc:sldMk cId="266826496" sldId="299"/>
            <ac:inkMk id="186" creationId="{531A2A7B-A485-E425-AD29-6A72E4664F45}"/>
          </ac:inkMkLst>
        </pc:inkChg>
        <pc:inkChg chg="add del">
          <ac:chgData name="Fuentes-Cabrera, Miguel" userId="1bb9fb8f-7ff7-4823-9c46-dbbc0dc47453" providerId="ADAL" clId="{D16B89D3-8BA8-4A70-AE12-51DA2A171821}" dt="2025-11-10T04:55:06.567" v="1007"/>
          <ac:inkMkLst>
            <pc:docMk/>
            <pc:sldMk cId="266826496" sldId="299"/>
            <ac:inkMk id="187" creationId="{5DC5ED88-50BD-1418-62E7-62859926C9CB}"/>
          </ac:inkMkLst>
        </pc:inkChg>
        <pc:inkChg chg="add">
          <ac:chgData name="Fuentes-Cabrera, Miguel" userId="1bb9fb8f-7ff7-4823-9c46-dbbc0dc47453" providerId="ADAL" clId="{D16B89D3-8BA8-4A70-AE12-51DA2A171821}" dt="2025-11-10T04:55:00.236" v="989"/>
          <ac:inkMkLst>
            <pc:docMk/>
            <pc:sldMk cId="266826496" sldId="299"/>
            <ac:inkMk id="188" creationId="{C1B05F96-A8C8-5825-74AD-4A2FAE6342DF}"/>
          </ac:inkMkLst>
        </pc:inkChg>
        <pc:inkChg chg="add del">
          <ac:chgData name="Fuentes-Cabrera, Miguel" userId="1bb9fb8f-7ff7-4823-9c46-dbbc0dc47453" providerId="ADAL" clId="{D16B89D3-8BA8-4A70-AE12-51DA2A171821}" dt="2025-11-10T04:55:06.567" v="1007"/>
          <ac:inkMkLst>
            <pc:docMk/>
            <pc:sldMk cId="266826496" sldId="299"/>
            <ac:inkMk id="189" creationId="{77D1CC91-48E5-4FD6-D730-CA9AFB1174B6}"/>
          </ac:inkMkLst>
        </pc:inkChg>
        <pc:inkChg chg="add">
          <ac:chgData name="Fuentes-Cabrera, Miguel" userId="1bb9fb8f-7ff7-4823-9c46-dbbc0dc47453" providerId="ADAL" clId="{D16B89D3-8BA8-4A70-AE12-51DA2A171821}" dt="2025-11-10T04:55:01.201" v="991"/>
          <ac:inkMkLst>
            <pc:docMk/>
            <pc:sldMk cId="266826496" sldId="299"/>
            <ac:inkMk id="190" creationId="{2A750983-883A-A2F6-0693-392FC69C5D80}"/>
          </ac:inkMkLst>
        </pc:inkChg>
        <pc:inkChg chg="add">
          <ac:chgData name="Fuentes-Cabrera, Miguel" userId="1bb9fb8f-7ff7-4823-9c46-dbbc0dc47453" providerId="ADAL" clId="{D16B89D3-8BA8-4A70-AE12-51DA2A171821}" dt="2025-11-10T04:55:01.752" v="992"/>
          <ac:inkMkLst>
            <pc:docMk/>
            <pc:sldMk cId="266826496" sldId="299"/>
            <ac:inkMk id="191" creationId="{9BBABCF1-B8D7-2B6D-5FFD-1A0D97F384F4}"/>
          </ac:inkMkLst>
        </pc:inkChg>
        <pc:inkChg chg="add">
          <ac:chgData name="Fuentes-Cabrera, Miguel" userId="1bb9fb8f-7ff7-4823-9c46-dbbc0dc47453" providerId="ADAL" clId="{D16B89D3-8BA8-4A70-AE12-51DA2A171821}" dt="2025-11-10T04:55:01.950" v="993"/>
          <ac:inkMkLst>
            <pc:docMk/>
            <pc:sldMk cId="266826496" sldId="299"/>
            <ac:inkMk id="192" creationId="{78B3D505-265F-5A01-B5F9-7D68C5F8BA72}"/>
          </ac:inkMkLst>
        </pc:inkChg>
        <pc:inkChg chg="add">
          <ac:chgData name="Fuentes-Cabrera, Miguel" userId="1bb9fb8f-7ff7-4823-9c46-dbbc0dc47453" providerId="ADAL" clId="{D16B89D3-8BA8-4A70-AE12-51DA2A171821}" dt="2025-11-10T04:55:02.234" v="994"/>
          <ac:inkMkLst>
            <pc:docMk/>
            <pc:sldMk cId="266826496" sldId="299"/>
            <ac:inkMk id="193" creationId="{F35B57D3-D5F3-1676-3644-5F2A16AF5601}"/>
          </ac:inkMkLst>
        </pc:inkChg>
        <pc:inkChg chg="add del">
          <ac:chgData name="Fuentes-Cabrera, Miguel" userId="1bb9fb8f-7ff7-4823-9c46-dbbc0dc47453" providerId="ADAL" clId="{D16B89D3-8BA8-4A70-AE12-51DA2A171821}" dt="2025-11-10T04:55:06.567" v="1007"/>
          <ac:inkMkLst>
            <pc:docMk/>
            <pc:sldMk cId="266826496" sldId="299"/>
            <ac:inkMk id="194" creationId="{A504269E-1FB3-D39F-BFF9-41EE35F263A1}"/>
          </ac:inkMkLst>
        </pc:inkChg>
        <pc:inkChg chg="add del">
          <ac:chgData name="Fuentes-Cabrera, Miguel" userId="1bb9fb8f-7ff7-4823-9c46-dbbc0dc47453" providerId="ADAL" clId="{D16B89D3-8BA8-4A70-AE12-51DA2A171821}" dt="2025-11-10T04:55:06.567" v="1007"/>
          <ac:inkMkLst>
            <pc:docMk/>
            <pc:sldMk cId="266826496" sldId="299"/>
            <ac:inkMk id="195" creationId="{54E6BB31-EA9A-67BF-117C-A265C5E2593A}"/>
          </ac:inkMkLst>
        </pc:inkChg>
        <pc:inkChg chg="add del">
          <ac:chgData name="Fuentes-Cabrera, Miguel" userId="1bb9fb8f-7ff7-4823-9c46-dbbc0dc47453" providerId="ADAL" clId="{D16B89D3-8BA8-4A70-AE12-51DA2A171821}" dt="2025-11-10T04:55:06.567" v="1007"/>
          <ac:inkMkLst>
            <pc:docMk/>
            <pc:sldMk cId="266826496" sldId="299"/>
            <ac:inkMk id="196" creationId="{884B5986-8FA7-D3B1-E884-5CD88F57C75F}"/>
          </ac:inkMkLst>
        </pc:inkChg>
        <pc:inkChg chg="add">
          <ac:chgData name="Fuentes-Cabrera, Miguel" userId="1bb9fb8f-7ff7-4823-9c46-dbbc0dc47453" providerId="ADAL" clId="{D16B89D3-8BA8-4A70-AE12-51DA2A171821}" dt="2025-11-10T04:55:03.148" v="998"/>
          <ac:inkMkLst>
            <pc:docMk/>
            <pc:sldMk cId="266826496" sldId="299"/>
            <ac:inkMk id="197" creationId="{182BA9C1-F1BA-19C5-B963-7D9B93A179FF}"/>
          </ac:inkMkLst>
        </pc:inkChg>
        <pc:inkChg chg="add">
          <ac:chgData name="Fuentes-Cabrera, Miguel" userId="1bb9fb8f-7ff7-4823-9c46-dbbc0dc47453" providerId="ADAL" clId="{D16B89D3-8BA8-4A70-AE12-51DA2A171821}" dt="2025-11-10T04:55:03.267" v="999"/>
          <ac:inkMkLst>
            <pc:docMk/>
            <pc:sldMk cId="266826496" sldId="299"/>
            <ac:inkMk id="198" creationId="{10A5C976-9540-8CBB-5991-00FE6F3307EA}"/>
          </ac:inkMkLst>
        </pc:inkChg>
        <pc:inkChg chg="add del">
          <ac:chgData name="Fuentes-Cabrera, Miguel" userId="1bb9fb8f-7ff7-4823-9c46-dbbc0dc47453" providerId="ADAL" clId="{D16B89D3-8BA8-4A70-AE12-51DA2A171821}" dt="2025-11-10T04:55:06.567" v="1007"/>
          <ac:inkMkLst>
            <pc:docMk/>
            <pc:sldMk cId="266826496" sldId="299"/>
            <ac:inkMk id="199" creationId="{FDD0D8FB-1B71-C645-EF96-B3C76DAA4703}"/>
          </ac:inkMkLst>
        </pc:inkChg>
        <pc:inkChg chg="add">
          <ac:chgData name="Fuentes-Cabrera, Miguel" userId="1bb9fb8f-7ff7-4823-9c46-dbbc0dc47453" providerId="ADAL" clId="{D16B89D3-8BA8-4A70-AE12-51DA2A171821}" dt="2025-11-10T04:55:03.737" v="1001"/>
          <ac:inkMkLst>
            <pc:docMk/>
            <pc:sldMk cId="266826496" sldId="299"/>
            <ac:inkMk id="200" creationId="{5DFB2D35-15F6-41BB-755B-427CDED70304}"/>
          </ac:inkMkLst>
        </pc:inkChg>
        <pc:inkChg chg="add">
          <ac:chgData name="Fuentes-Cabrera, Miguel" userId="1bb9fb8f-7ff7-4823-9c46-dbbc0dc47453" providerId="ADAL" clId="{D16B89D3-8BA8-4A70-AE12-51DA2A171821}" dt="2025-11-10T04:55:04.233" v="1002"/>
          <ac:inkMkLst>
            <pc:docMk/>
            <pc:sldMk cId="266826496" sldId="299"/>
            <ac:inkMk id="201" creationId="{5B534FA4-4F8E-58E4-7738-C7D24D3A979F}"/>
          </ac:inkMkLst>
        </pc:inkChg>
        <pc:inkChg chg="add del">
          <ac:chgData name="Fuentes-Cabrera, Miguel" userId="1bb9fb8f-7ff7-4823-9c46-dbbc0dc47453" providerId="ADAL" clId="{D16B89D3-8BA8-4A70-AE12-51DA2A171821}" dt="2025-11-10T04:55:06.567" v="1007"/>
          <ac:inkMkLst>
            <pc:docMk/>
            <pc:sldMk cId="266826496" sldId="299"/>
            <ac:inkMk id="202" creationId="{6B08BD8A-F8EE-83C3-8F07-CE14B53A2B70}"/>
          </ac:inkMkLst>
        </pc:inkChg>
        <pc:inkChg chg="add del">
          <ac:chgData name="Fuentes-Cabrera, Miguel" userId="1bb9fb8f-7ff7-4823-9c46-dbbc0dc47453" providerId="ADAL" clId="{D16B89D3-8BA8-4A70-AE12-51DA2A171821}" dt="2025-11-10T04:55:06.567" v="1007"/>
          <ac:inkMkLst>
            <pc:docMk/>
            <pc:sldMk cId="266826496" sldId="299"/>
            <ac:inkMk id="203" creationId="{40B3CE5D-E847-7132-4037-FB0D85DAE687}"/>
          </ac:inkMkLst>
        </pc:inkChg>
        <pc:inkChg chg="add del">
          <ac:chgData name="Fuentes-Cabrera, Miguel" userId="1bb9fb8f-7ff7-4823-9c46-dbbc0dc47453" providerId="ADAL" clId="{D16B89D3-8BA8-4A70-AE12-51DA2A171821}" dt="2025-11-10T04:55:06.567" v="1007"/>
          <ac:inkMkLst>
            <pc:docMk/>
            <pc:sldMk cId="266826496" sldId="299"/>
            <ac:inkMk id="204" creationId="{2546D26D-4FB4-B9AC-C67E-AA344A0595A3}"/>
          </ac:inkMkLst>
        </pc:inkChg>
        <pc:inkChg chg="add del">
          <ac:chgData name="Fuentes-Cabrera, Miguel" userId="1bb9fb8f-7ff7-4823-9c46-dbbc0dc47453" providerId="ADAL" clId="{D16B89D3-8BA8-4A70-AE12-51DA2A171821}" dt="2025-11-10T04:55:06.567" v="1007"/>
          <ac:inkMkLst>
            <pc:docMk/>
            <pc:sldMk cId="266826496" sldId="299"/>
            <ac:inkMk id="205" creationId="{379BADBF-F7F9-63C4-F4C9-8491CDBF1BCC}"/>
          </ac:inkMkLst>
        </pc:inkChg>
      </pc:sldChg>
      <pc:sldChg chg="addSp delSp mod">
        <pc:chgData name="Fuentes-Cabrera, Miguel" userId="1bb9fb8f-7ff7-4823-9c46-dbbc0dc47453" providerId="ADAL" clId="{D16B89D3-8BA8-4A70-AE12-51DA2A171821}" dt="2025-11-09T19:43:44.791" v="664"/>
        <pc:sldMkLst>
          <pc:docMk/>
          <pc:sldMk cId="3525481904" sldId="301"/>
        </pc:sldMkLst>
        <pc:inkChg chg="add del">
          <ac:chgData name="Fuentes-Cabrera, Miguel" userId="1bb9fb8f-7ff7-4823-9c46-dbbc0dc47453" providerId="ADAL" clId="{D16B89D3-8BA8-4A70-AE12-51DA2A171821}" dt="2025-11-09T19:42:46.645" v="523"/>
          <ac:inkMkLst>
            <pc:docMk/>
            <pc:sldMk cId="3525481904" sldId="301"/>
            <ac:inkMk id="2" creationId="{A910A72A-3020-086B-591C-1C200470D37C}"/>
          </ac:inkMkLst>
        </pc:inkChg>
        <pc:inkChg chg="add">
          <ac:chgData name="Fuentes-Cabrera, Miguel" userId="1bb9fb8f-7ff7-4823-9c46-dbbc0dc47453" providerId="ADAL" clId="{D16B89D3-8BA8-4A70-AE12-51DA2A171821}" dt="2025-11-09T19:42:42.756" v="511"/>
          <ac:inkMkLst>
            <pc:docMk/>
            <pc:sldMk cId="3525481904" sldId="301"/>
            <ac:inkMk id="3" creationId="{53B5E381-F38B-7925-A65A-9EEC285395C3}"/>
          </ac:inkMkLst>
        </pc:inkChg>
        <pc:inkChg chg="add del">
          <ac:chgData name="Fuentes-Cabrera, Miguel" userId="1bb9fb8f-7ff7-4823-9c46-dbbc0dc47453" providerId="ADAL" clId="{D16B89D3-8BA8-4A70-AE12-51DA2A171821}" dt="2025-11-09T19:42:46.645" v="523"/>
          <ac:inkMkLst>
            <pc:docMk/>
            <pc:sldMk cId="3525481904" sldId="301"/>
            <ac:inkMk id="4" creationId="{034A713E-0A36-69FA-C9C8-AC260370CB13}"/>
          </ac:inkMkLst>
        </pc:inkChg>
        <pc:inkChg chg="add">
          <ac:chgData name="Fuentes-Cabrera, Miguel" userId="1bb9fb8f-7ff7-4823-9c46-dbbc0dc47453" providerId="ADAL" clId="{D16B89D3-8BA8-4A70-AE12-51DA2A171821}" dt="2025-11-09T19:42:43.422" v="513"/>
          <ac:inkMkLst>
            <pc:docMk/>
            <pc:sldMk cId="3525481904" sldId="301"/>
            <ac:inkMk id="5" creationId="{A30F06FD-9057-8A97-79CE-ED93C1102913}"/>
          </ac:inkMkLst>
        </pc:inkChg>
        <pc:inkChg chg="add del">
          <ac:chgData name="Fuentes-Cabrera, Miguel" userId="1bb9fb8f-7ff7-4823-9c46-dbbc0dc47453" providerId="ADAL" clId="{D16B89D3-8BA8-4A70-AE12-51DA2A171821}" dt="2025-11-09T19:42:46.645" v="523"/>
          <ac:inkMkLst>
            <pc:docMk/>
            <pc:sldMk cId="3525481904" sldId="301"/>
            <ac:inkMk id="6" creationId="{9B3521C0-277C-3F7C-C524-2E3A95B0B8DD}"/>
          </ac:inkMkLst>
        </pc:inkChg>
        <pc:inkChg chg="add del">
          <ac:chgData name="Fuentes-Cabrera, Miguel" userId="1bb9fb8f-7ff7-4823-9c46-dbbc0dc47453" providerId="ADAL" clId="{D16B89D3-8BA8-4A70-AE12-51DA2A171821}" dt="2025-11-09T19:42:46.645" v="523"/>
          <ac:inkMkLst>
            <pc:docMk/>
            <pc:sldMk cId="3525481904" sldId="301"/>
            <ac:inkMk id="7" creationId="{B1E550D7-82A6-54A6-D98A-32EF417AA7DD}"/>
          </ac:inkMkLst>
        </pc:inkChg>
        <pc:inkChg chg="add del">
          <ac:chgData name="Fuentes-Cabrera, Miguel" userId="1bb9fb8f-7ff7-4823-9c46-dbbc0dc47453" providerId="ADAL" clId="{D16B89D3-8BA8-4A70-AE12-51DA2A171821}" dt="2025-11-09T19:42:46.645" v="523"/>
          <ac:inkMkLst>
            <pc:docMk/>
            <pc:sldMk cId="3525481904" sldId="301"/>
            <ac:inkMk id="8" creationId="{BF4ACD74-0DAE-D4B5-0237-50C3A4FC6E3E}"/>
          </ac:inkMkLst>
        </pc:inkChg>
        <pc:inkChg chg="add del">
          <ac:chgData name="Fuentes-Cabrera, Miguel" userId="1bb9fb8f-7ff7-4823-9c46-dbbc0dc47453" providerId="ADAL" clId="{D16B89D3-8BA8-4A70-AE12-51DA2A171821}" dt="2025-11-09T19:42:46.645" v="523"/>
          <ac:inkMkLst>
            <pc:docMk/>
            <pc:sldMk cId="3525481904" sldId="301"/>
            <ac:inkMk id="9" creationId="{DC5869C3-8B73-A791-06EB-52E77EF12AC7}"/>
          </ac:inkMkLst>
        </pc:inkChg>
        <pc:inkChg chg="add">
          <ac:chgData name="Fuentes-Cabrera, Miguel" userId="1bb9fb8f-7ff7-4823-9c46-dbbc0dc47453" providerId="ADAL" clId="{D16B89D3-8BA8-4A70-AE12-51DA2A171821}" dt="2025-11-09T19:42:44.940" v="518"/>
          <ac:inkMkLst>
            <pc:docMk/>
            <pc:sldMk cId="3525481904" sldId="301"/>
            <ac:inkMk id="10" creationId="{229D0AE8-0C2B-B575-2D5E-CBC60ADC4D2E}"/>
          </ac:inkMkLst>
        </pc:inkChg>
        <pc:inkChg chg="add">
          <ac:chgData name="Fuentes-Cabrera, Miguel" userId="1bb9fb8f-7ff7-4823-9c46-dbbc0dc47453" providerId="ADAL" clId="{D16B89D3-8BA8-4A70-AE12-51DA2A171821}" dt="2025-11-09T19:42:45.174" v="519"/>
          <ac:inkMkLst>
            <pc:docMk/>
            <pc:sldMk cId="3525481904" sldId="301"/>
            <ac:inkMk id="11" creationId="{0B34D518-1C74-5E1C-EC73-EB9AF9A428FD}"/>
          </ac:inkMkLst>
        </pc:inkChg>
        <pc:inkChg chg="add del">
          <ac:chgData name="Fuentes-Cabrera, Miguel" userId="1bb9fb8f-7ff7-4823-9c46-dbbc0dc47453" providerId="ADAL" clId="{D16B89D3-8BA8-4A70-AE12-51DA2A171821}" dt="2025-11-09T19:42:46.645" v="523"/>
          <ac:inkMkLst>
            <pc:docMk/>
            <pc:sldMk cId="3525481904" sldId="301"/>
            <ac:inkMk id="12" creationId="{E7FE085B-757F-8C7A-19C7-3D5012190B30}"/>
          </ac:inkMkLst>
        </pc:inkChg>
        <pc:inkChg chg="add del">
          <ac:chgData name="Fuentes-Cabrera, Miguel" userId="1bb9fb8f-7ff7-4823-9c46-dbbc0dc47453" providerId="ADAL" clId="{D16B89D3-8BA8-4A70-AE12-51DA2A171821}" dt="2025-11-09T19:42:46.645" v="523"/>
          <ac:inkMkLst>
            <pc:docMk/>
            <pc:sldMk cId="3525481904" sldId="301"/>
            <ac:inkMk id="13" creationId="{C1E69C59-2BAA-C057-4573-D1C32D5DB64A}"/>
          </ac:inkMkLst>
        </pc:inkChg>
        <pc:inkChg chg="add del">
          <ac:chgData name="Fuentes-Cabrera, Miguel" userId="1bb9fb8f-7ff7-4823-9c46-dbbc0dc47453" providerId="ADAL" clId="{D16B89D3-8BA8-4A70-AE12-51DA2A171821}" dt="2025-11-09T19:42:46.645" v="523"/>
          <ac:inkMkLst>
            <pc:docMk/>
            <pc:sldMk cId="3525481904" sldId="301"/>
            <ac:inkMk id="14" creationId="{2173A470-A521-27B6-E81F-410AAE63265C}"/>
          </ac:inkMkLst>
        </pc:inkChg>
        <pc:inkChg chg="add del reco">
          <ac:chgData name="Fuentes-Cabrera, Miguel" userId="1bb9fb8f-7ff7-4823-9c46-dbbc0dc47453" providerId="ADAL" clId="{D16B89D3-8BA8-4A70-AE12-51DA2A171821}" dt="2025-11-09T19:42:55.126" v="533"/>
          <ac:inkMkLst>
            <pc:docMk/>
            <pc:sldMk cId="3525481904" sldId="301"/>
            <ac:inkMk id="15" creationId="{52F1DFC2-7D18-0049-1346-B7FF28F8BB08}"/>
          </ac:inkMkLst>
        </pc:inkChg>
        <pc:inkChg chg="add del">
          <ac:chgData name="Fuentes-Cabrera, Miguel" userId="1bb9fb8f-7ff7-4823-9c46-dbbc0dc47453" providerId="ADAL" clId="{D16B89D3-8BA8-4A70-AE12-51DA2A171821}" dt="2025-11-09T19:42:50.218" v="527"/>
          <ac:inkMkLst>
            <pc:docMk/>
            <pc:sldMk cId="3525481904" sldId="301"/>
            <ac:inkMk id="16" creationId="{0D36BDAA-214F-316E-7B11-351FEC8BA88E}"/>
          </ac:inkMkLst>
        </pc:inkChg>
        <pc:inkChg chg="add del">
          <ac:chgData name="Fuentes-Cabrera, Miguel" userId="1bb9fb8f-7ff7-4823-9c46-dbbc0dc47453" providerId="ADAL" clId="{D16B89D3-8BA8-4A70-AE12-51DA2A171821}" dt="2025-11-09T19:42:50.218" v="527"/>
          <ac:inkMkLst>
            <pc:docMk/>
            <pc:sldMk cId="3525481904" sldId="301"/>
            <ac:inkMk id="17" creationId="{C07698E2-15A9-B8D8-6D6A-6B81E40A3DED}"/>
          </ac:inkMkLst>
        </pc:inkChg>
        <pc:inkChg chg="add del">
          <ac:chgData name="Fuentes-Cabrera, Miguel" userId="1bb9fb8f-7ff7-4823-9c46-dbbc0dc47453" providerId="ADAL" clId="{D16B89D3-8BA8-4A70-AE12-51DA2A171821}" dt="2025-11-09T19:42:50.218" v="527"/>
          <ac:inkMkLst>
            <pc:docMk/>
            <pc:sldMk cId="3525481904" sldId="301"/>
            <ac:inkMk id="18" creationId="{DD2FF281-67A7-CDDA-381E-E9633CDCDAA8}"/>
          </ac:inkMkLst>
        </pc:inkChg>
        <pc:inkChg chg="add del reco">
          <ac:chgData name="Fuentes-Cabrera, Miguel" userId="1bb9fb8f-7ff7-4823-9c46-dbbc0dc47453" providerId="ADAL" clId="{D16B89D3-8BA8-4A70-AE12-51DA2A171821}" dt="2025-11-09T19:42:51.358" v="528"/>
          <ac:inkMkLst>
            <pc:docMk/>
            <pc:sldMk cId="3525481904" sldId="301"/>
            <ac:inkMk id="19" creationId="{BD92C768-E2AE-51C3-F229-7AB5275CC1B8}"/>
          </ac:inkMkLst>
        </pc:inkChg>
        <pc:inkChg chg="add del">
          <ac:chgData name="Fuentes-Cabrera, Miguel" userId="1bb9fb8f-7ff7-4823-9c46-dbbc0dc47453" providerId="ADAL" clId="{D16B89D3-8BA8-4A70-AE12-51DA2A171821}" dt="2025-11-09T19:42:53.768" v="532"/>
          <ac:inkMkLst>
            <pc:docMk/>
            <pc:sldMk cId="3525481904" sldId="301"/>
            <ac:inkMk id="20" creationId="{C42E5CA8-F7F1-6612-747F-A86D3ABED961}"/>
          </ac:inkMkLst>
        </pc:inkChg>
        <pc:inkChg chg="add del">
          <ac:chgData name="Fuentes-Cabrera, Miguel" userId="1bb9fb8f-7ff7-4823-9c46-dbbc0dc47453" providerId="ADAL" clId="{D16B89D3-8BA8-4A70-AE12-51DA2A171821}" dt="2025-11-09T19:42:53.768" v="532"/>
          <ac:inkMkLst>
            <pc:docMk/>
            <pc:sldMk cId="3525481904" sldId="301"/>
            <ac:inkMk id="21" creationId="{A72DC8BD-2A93-E162-D86D-2B6F5BB6A297}"/>
          </ac:inkMkLst>
        </pc:inkChg>
        <pc:inkChg chg="add del">
          <ac:chgData name="Fuentes-Cabrera, Miguel" userId="1bb9fb8f-7ff7-4823-9c46-dbbc0dc47453" providerId="ADAL" clId="{D16B89D3-8BA8-4A70-AE12-51DA2A171821}" dt="2025-11-09T19:42:53.768" v="532"/>
          <ac:inkMkLst>
            <pc:docMk/>
            <pc:sldMk cId="3525481904" sldId="301"/>
            <ac:inkMk id="22" creationId="{4706A128-CCAE-897D-86FD-DE2CAAD6B229}"/>
          </ac:inkMkLst>
        </pc:inkChg>
        <pc:inkChg chg="add del reco">
          <ac:chgData name="Fuentes-Cabrera, Miguel" userId="1bb9fb8f-7ff7-4823-9c46-dbbc0dc47453" providerId="ADAL" clId="{D16B89D3-8BA8-4A70-AE12-51DA2A171821}" dt="2025-11-09T19:42:55.130" v="534"/>
          <ac:inkMkLst>
            <pc:docMk/>
            <pc:sldMk cId="3525481904" sldId="301"/>
            <ac:inkMk id="23" creationId="{0A3EB2CD-E7D5-7018-8403-EA09615C22EC}"/>
          </ac:inkMkLst>
        </pc:inkChg>
        <pc:inkChg chg="add">
          <ac:chgData name="Fuentes-Cabrera, Miguel" userId="1bb9fb8f-7ff7-4823-9c46-dbbc0dc47453" providerId="ADAL" clId="{D16B89D3-8BA8-4A70-AE12-51DA2A171821}" dt="2025-11-09T19:42:56.324" v="535"/>
          <ac:inkMkLst>
            <pc:docMk/>
            <pc:sldMk cId="3525481904" sldId="301"/>
            <ac:inkMk id="24" creationId="{83F3697A-2974-102B-DE32-D057D471B6F7}"/>
          </ac:inkMkLst>
        </pc:inkChg>
        <pc:inkChg chg="add">
          <ac:chgData name="Fuentes-Cabrera, Miguel" userId="1bb9fb8f-7ff7-4823-9c46-dbbc0dc47453" providerId="ADAL" clId="{D16B89D3-8BA8-4A70-AE12-51DA2A171821}" dt="2025-11-09T19:42:56.522" v="536"/>
          <ac:inkMkLst>
            <pc:docMk/>
            <pc:sldMk cId="3525481904" sldId="301"/>
            <ac:inkMk id="25" creationId="{153208CF-0B1E-8464-0D5C-B0D7794923FD}"/>
          </ac:inkMkLst>
        </pc:inkChg>
        <pc:inkChg chg="add">
          <ac:chgData name="Fuentes-Cabrera, Miguel" userId="1bb9fb8f-7ff7-4823-9c46-dbbc0dc47453" providerId="ADAL" clId="{D16B89D3-8BA8-4A70-AE12-51DA2A171821}" dt="2025-11-09T19:42:56.705" v="537"/>
          <ac:inkMkLst>
            <pc:docMk/>
            <pc:sldMk cId="3525481904" sldId="301"/>
            <ac:inkMk id="26" creationId="{DF5956F9-D9E7-E67C-B1B2-19C0ACEAA598}"/>
          </ac:inkMkLst>
        </pc:inkChg>
        <pc:inkChg chg="add del">
          <ac:chgData name="Fuentes-Cabrera, Miguel" userId="1bb9fb8f-7ff7-4823-9c46-dbbc0dc47453" providerId="ADAL" clId="{D16B89D3-8BA8-4A70-AE12-51DA2A171821}" dt="2025-11-09T19:43:09.266" v="573"/>
          <ac:inkMkLst>
            <pc:docMk/>
            <pc:sldMk cId="3525481904" sldId="301"/>
            <ac:inkMk id="27" creationId="{981FD2D3-F245-A6F2-E7AC-0D7A0E4A4FC0}"/>
          </ac:inkMkLst>
        </pc:inkChg>
        <pc:inkChg chg="add">
          <ac:chgData name="Fuentes-Cabrera, Miguel" userId="1bb9fb8f-7ff7-4823-9c46-dbbc0dc47453" providerId="ADAL" clId="{D16B89D3-8BA8-4A70-AE12-51DA2A171821}" dt="2025-11-09T19:42:57.535" v="539"/>
          <ac:inkMkLst>
            <pc:docMk/>
            <pc:sldMk cId="3525481904" sldId="301"/>
            <ac:inkMk id="28" creationId="{4C0FBB61-38D8-E868-2AA6-78D68D29426B}"/>
          </ac:inkMkLst>
        </pc:inkChg>
        <pc:inkChg chg="add">
          <ac:chgData name="Fuentes-Cabrera, Miguel" userId="1bb9fb8f-7ff7-4823-9c46-dbbc0dc47453" providerId="ADAL" clId="{D16B89D3-8BA8-4A70-AE12-51DA2A171821}" dt="2025-11-09T19:42:57.718" v="540"/>
          <ac:inkMkLst>
            <pc:docMk/>
            <pc:sldMk cId="3525481904" sldId="301"/>
            <ac:inkMk id="29" creationId="{974A8737-77CF-105D-A1CA-E49ACAE937DC}"/>
          </ac:inkMkLst>
        </pc:inkChg>
        <pc:inkChg chg="add">
          <ac:chgData name="Fuentes-Cabrera, Miguel" userId="1bb9fb8f-7ff7-4823-9c46-dbbc0dc47453" providerId="ADAL" clId="{D16B89D3-8BA8-4A70-AE12-51DA2A171821}" dt="2025-11-09T19:42:57.952" v="541"/>
          <ac:inkMkLst>
            <pc:docMk/>
            <pc:sldMk cId="3525481904" sldId="301"/>
            <ac:inkMk id="30" creationId="{152B711E-CE15-DC87-2C60-FE983AA1CB6A}"/>
          </ac:inkMkLst>
        </pc:inkChg>
        <pc:inkChg chg="add">
          <ac:chgData name="Fuentes-Cabrera, Miguel" userId="1bb9fb8f-7ff7-4823-9c46-dbbc0dc47453" providerId="ADAL" clId="{D16B89D3-8BA8-4A70-AE12-51DA2A171821}" dt="2025-11-09T19:42:58.423" v="542"/>
          <ac:inkMkLst>
            <pc:docMk/>
            <pc:sldMk cId="3525481904" sldId="301"/>
            <ac:inkMk id="31" creationId="{AAE95E94-2CEB-DAAD-C518-84B495DD8C5B}"/>
          </ac:inkMkLst>
        </pc:inkChg>
        <pc:inkChg chg="add">
          <ac:chgData name="Fuentes-Cabrera, Miguel" userId="1bb9fb8f-7ff7-4823-9c46-dbbc0dc47453" providerId="ADAL" clId="{D16B89D3-8BA8-4A70-AE12-51DA2A171821}" dt="2025-11-09T19:42:58.623" v="543"/>
          <ac:inkMkLst>
            <pc:docMk/>
            <pc:sldMk cId="3525481904" sldId="301"/>
            <ac:inkMk id="32" creationId="{D6582DDF-CD23-E148-6844-739971932042}"/>
          </ac:inkMkLst>
        </pc:inkChg>
        <pc:inkChg chg="add del">
          <ac:chgData name="Fuentes-Cabrera, Miguel" userId="1bb9fb8f-7ff7-4823-9c46-dbbc0dc47453" providerId="ADAL" clId="{D16B89D3-8BA8-4A70-AE12-51DA2A171821}" dt="2025-11-09T19:43:09.266" v="573"/>
          <ac:inkMkLst>
            <pc:docMk/>
            <pc:sldMk cId="3525481904" sldId="301"/>
            <ac:inkMk id="33" creationId="{3A01D04B-ACC1-EB6F-7CFD-DF39D71469E3}"/>
          </ac:inkMkLst>
        </pc:inkChg>
        <pc:inkChg chg="add del">
          <ac:chgData name="Fuentes-Cabrera, Miguel" userId="1bb9fb8f-7ff7-4823-9c46-dbbc0dc47453" providerId="ADAL" clId="{D16B89D3-8BA8-4A70-AE12-51DA2A171821}" dt="2025-11-09T19:43:09.266" v="573"/>
          <ac:inkMkLst>
            <pc:docMk/>
            <pc:sldMk cId="3525481904" sldId="301"/>
            <ac:inkMk id="34" creationId="{C290C1BE-3A46-8792-7D4A-A44EF6954821}"/>
          </ac:inkMkLst>
        </pc:inkChg>
        <pc:inkChg chg="add">
          <ac:chgData name="Fuentes-Cabrera, Miguel" userId="1bb9fb8f-7ff7-4823-9c46-dbbc0dc47453" providerId="ADAL" clId="{D16B89D3-8BA8-4A70-AE12-51DA2A171821}" dt="2025-11-09T19:42:59.967" v="546"/>
          <ac:inkMkLst>
            <pc:docMk/>
            <pc:sldMk cId="3525481904" sldId="301"/>
            <ac:inkMk id="35" creationId="{3C4FAB98-559B-6171-F654-949C266387C7}"/>
          </ac:inkMkLst>
        </pc:inkChg>
        <pc:inkChg chg="add">
          <ac:chgData name="Fuentes-Cabrera, Miguel" userId="1bb9fb8f-7ff7-4823-9c46-dbbc0dc47453" providerId="ADAL" clId="{D16B89D3-8BA8-4A70-AE12-51DA2A171821}" dt="2025-11-09T19:43:00.151" v="547"/>
          <ac:inkMkLst>
            <pc:docMk/>
            <pc:sldMk cId="3525481904" sldId="301"/>
            <ac:inkMk id="36" creationId="{D7E5FFA9-E03C-EC44-91CD-655375624D2C}"/>
          </ac:inkMkLst>
        </pc:inkChg>
        <pc:inkChg chg="add">
          <ac:chgData name="Fuentes-Cabrera, Miguel" userId="1bb9fb8f-7ff7-4823-9c46-dbbc0dc47453" providerId="ADAL" clId="{D16B89D3-8BA8-4A70-AE12-51DA2A171821}" dt="2025-11-09T19:43:00.317" v="548"/>
          <ac:inkMkLst>
            <pc:docMk/>
            <pc:sldMk cId="3525481904" sldId="301"/>
            <ac:inkMk id="37" creationId="{7A2534FD-0F78-8E2B-D781-63A9C62C6F2E}"/>
          </ac:inkMkLst>
        </pc:inkChg>
        <pc:inkChg chg="add">
          <ac:chgData name="Fuentes-Cabrera, Miguel" userId="1bb9fb8f-7ff7-4823-9c46-dbbc0dc47453" providerId="ADAL" clId="{D16B89D3-8BA8-4A70-AE12-51DA2A171821}" dt="2025-11-09T19:43:00.689" v="549"/>
          <ac:inkMkLst>
            <pc:docMk/>
            <pc:sldMk cId="3525481904" sldId="301"/>
            <ac:inkMk id="38" creationId="{1237DEE0-AABA-B310-7CA9-777367D71CE4}"/>
          </ac:inkMkLst>
        </pc:inkChg>
        <pc:inkChg chg="add">
          <ac:chgData name="Fuentes-Cabrera, Miguel" userId="1bb9fb8f-7ff7-4823-9c46-dbbc0dc47453" providerId="ADAL" clId="{D16B89D3-8BA8-4A70-AE12-51DA2A171821}" dt="2025-11-09T19:43:00.923" v="550"/>
          <ac:inkMkLst>
            <pc:docMk/>
            <pc:sldMk cId="3525481904" sldId="301"/>
            <ac:inkMk id="39" creationId="{EA71F4ED-C0BC-09CC-1D0A-1CE65892B682}"/>
          </ac:inkMkLst>
        </pc:inkChg>
        <pc:inkChg chg="add">
          <ac:chgData name="Fuentes-Cabrera, Miguel" userId="1bb9fb8f-7ff7-4823-9c46-dbbc0dc47453" providerId="ADAL" clId="{D16B89D3-8BA8-4A70-AE12-51DA2A171821}" dt="2025-11-09T19:43:01.039" v="551"/>
          <ac:inkMkLst>
            <pc:docMk/>
            <pc:sldMk cId="3525481904" sldId="301"/>
            <ac:inkMk id="40" creationId="{24A79BFE-0D09-E7AC-B3BC-9FDCA12F772E}"/>
          </ac:inkMkLst>
        </pc:inkChg>
        <pc:inkChg chg="add">
          <ac:chgData name="Fuentes-Cabrera, Miguel" userId="1bb9fb8f-7ff7-4823-9c46-dbbc0dc47453" providerId="ADAL" clId="{D16B89D3-8BA8-4A70-AE12-51DA2A171821}" dt="2025-11-09T19:43:01.717" v="552"/>
          <ac:inkMkLst>
            <pc:docMk/>
            <pc:sldMk cId="3525481904" sldId="301"/>
            <ac:inkMk id="41" creationId="{8ADE03CE-D3B2-E55F-8B89-7DB0FA4022FB}"/>
          </ac:inkMkLst>
        </pc:inkChg>
        <pc:inkChg chg="add">
          <ac:chgData name="Fuentes-Cabrera, Miguel" userId="1bb9fb8f-7ff7-4823-9c46-dbbc0dc47453" providerId="ADAL" clId="{D16B89D3-8BA8-4A70-AE12-51DA2A171821}" dt="2025-11-09T19:43:01.933" v="553"/>
          <ac:inkMkLst>
            <pc:docMk/>
            <pc:sldMk cId="3525481904" sldId="301"/>
            <ac:inkMk id="42" creationId="{0796C689-6E0C-46D4-6528-6AC879E39DC9}"/>
          </ac:inkMkLst>
        </pc:inkChg>
        <pc:inkChg chg="add">
          <ac:chgData name="Fuentes-Cabrera, Miguel" userId="1bb9fb8f-7ff7-4823-9c46-dbbc0dc47453" providerId="ADAL" clId="{D16B89D3-8BA8-4A70-AE12-51DA2A171821}" dt="2025-11-09T19:43:02.084" v="554"/>
          <ac:inkMkLst>
            <pc:docMk/>
            <pc:sldMk cId="3525481904" sldId="301"/>
            <ac:inkMk id="43" creationId="{16E94D83-ED9D-6E43-44AA-DF10D2B4AFB0}"/>
          </ac:inkMkLst>
        </pc:inkChg>
        <pc:inkChg chg="add">
          <ac:chgData name="Fuentes-Cabrera, Miguel" userId="1bb9fb8f-7ff7-4823-9c46-dbbc0dc47453" providerId="ADAL" clId="{D16B89D3-8BA8-4A70-AE12-51DA2A171821}" dt="2025-11-09T19:43:02.490" v="555"/>
          <ac:inkMkLst>
            <pc:docMk/>
            <pc:sldMk cId="3525481904" sldId="301"/>
            <ac:inkMk id="44" creationId="{70B119CC-2346-71AC-EE73-1FC7550C9BDF}"/>
          </ac:inkMkLst>
        </pc:inkChg>
        <pc:inkChg chg="add">
          <ac:chgData name="Fuentes-Cabrera, Miguel" userId="1bb9fb8f-7ff7-4823-9c46-dbbc0dc47453" providerId="ADAL" clId="{D16B89D3-8BA8-4A70-AE12-51DA2A171821}" dt="2025-11-09T19:43:02.758" v="556"/>
          <ac:inkMkLst>
            <pc:docMk/>
            <pc:sldMk cId="3525481904" sldId="301"/>
            <ac:inkMk id="45" creationId="{5642D90C-F164-CF8D-5AC5-F45CCED7B27F}"/>
          </ac:inkMkLst>
        </pc:inkChg>
        <pc:inkChg chg="add">
          <ac:chgData name="Fuentes-Cabrera, Miguel" userId="1bb9fb8f-7ff7-4823-9c46-dbbc0dc47453" providerId="ADAL" clId="{D16B89D3-8BA8-4A70-AE12-51DA2A171821}" dt="2025-11-09T19:43:02.940" v="557"/>
          <ac:inkMkLst>
            <pc:docMk/>
            <pc:sldMk cId="3525481904" sldId="301"/>
            <ac:inkMk id="46" creationId="{C7A8AAE6-625F-43F6-97AF-4BA0149C173D}"/>
          </ac:inkMkLst>
        </pc:inkChg>
        <pc:inkChg chg="add">
          <ac:chgData name="Fuentes-Cabrera, Miguel" userId="1bb9fb8f-7ff7-4823-9c46-dbbc0dc47453" providerId="ADAL" clId="{D16B89D3-8BA8-4A70-AE12-51DA2A171821}" dt="2025-11-09T19:43:03.223" v="558"/>
          <ac:inkMkLst>
            <pc:docMk/>
            <pc:sldMk cId="3525481904" sldId="301"/>
            <ac:inkMk id="47" creationId="{BE90A7D5-10F7-F53C-30B6-D97099578AEA}"/>
          </ac:inkMkLst>
        </pc:inkChg>
        <pc:inkChg chg="add">
          <ac:chgData name="Fuentes-Cabrera, Miguel" userId="1bb9fb8f-7ff7-4823-9c46-dbbc0dc47453" providerId="ADAL" clId="{D16B89D3-8BA8-4A70-AE12-51DA2A171821}" dt="2025-11-09T19:43:04.167" v="559"/>
          <ac:inkMkLst>
            <pc:docMk/>
            <pc:sldMk cId="3525481904" sldId="301"/>
            <ac:inkMk id="48" creationId="{05FED223-23CF-7D66-3D1C-769623D6F6C2}"/>
          </ac:inkMkLst>
        </pc:inkChg>
        <pc:inkChg chg="add del">
          <ac:chgData name="Fuentes-Cabrera, Miguel" userId="1bb9fb8f-7ff7-4823-9c46-dbbc0dc47453" providerId="ADAL" clId="{D16B89D3-8BA8-4A70-AE12-51DA2A171821}" dt="2025-11-09T19:43:09.266" v="573"/>
          <ac:inkMkLst>
            <pc:docMk/>
            <pc:sldMk cId="3525481904" sldId="301"/>
            <ac:inkMk id="49" creationId="{0EEA2D8F-94BE-D1B4-D65C-C80E821C5E8F}"/>
          </ac:inkMkLst>
        </pc:inkChg>
        <pc:inkChg chg="add">
          <ac:chgData name="Fuentes-Cabrera, Miguel" userId="1bb9fb8f-7ff7-4823-9c46-dbbc0dc47453" providerId="ADAL" clId="{D16B89D3-8BA8-4A70-AE12-51DA2A171821}" dt="2025-11-09T19:43:04.950" v="561"/>
          <ac:inkMkLst>
            <pc:docMk/>
            <pc:sldMk cId="3525481904" sldId="301"/>
            <ac:inkMk id="50" creationId="{96FCBC27-63D8-2894-7A33-BFEC9A2A5A1F}"/>
          </ac:inkMkLst>
        </pc:inkChg>
        <pc:inkChg chg="add">
          <ac:chgData name="Fuentes-Cabrera, Miguel" userId="1bb9fb8f-7ff7-4823-9c46-dbbc0dc47453" providerId="ADAL" clId="{D16B89D3-8BA8-4A70-AE12-51DA2A171821}" dt="2025-11-09T19:43:05.217" v="562"/>
          <ac:inkMkLst>
            <pc:docMk/>
            <pc:sldMk cId="3525481904" sldId="301"/>
            <ac:inkMk id="51" creationId="{1F21993C-0839-D29D-7413-473FCC5B7796}"/>
          </ac:inkMkLst>
        </pc:inkChg>
        <pc:inkChg chg="add">
          <ac:chgData name="Fuentes-Cabrera, Miguel" userId="1bb9fb8f-7ff7-4823-9c46-dbbc0dc47453" providerId="ADAL" clId="{D16B89D3-8BA8-4A70-AE12-51DA2A171821}" dt="2025-11-09T19:43:05.468" v="563"/>
          <ac:inkMkLst>
            <pc:docMk/>
            <pc:sldMk cId="3525481904" sldId="301"/>
            <ac:inkMk id="52" creationId="{E179654A-2439-DD0C-3C23-13EF5C59FDAD}"/>
          </ac:inkMkLst>
        </pc:inkChg>
        <pc:inkChg chg="add">
          <ac:chgData name="Fuentes-Cabrera, Miguel" userId="1bb9fb8f-7ff7-4823-9c46-dbbc0dc47453" providerId="ADAL" clId="{D16B89D3-8BA8-4A70-AE12-51DA2A171821}" dt="2025-11-09T19:43:05.805" v="564"/>
          <ac:inkMkLst>
            <pc:docMk/>
            <pc:sldMk cId="3525481904" sldId="301"/>
            <ac:inkMk id="53" creationId="{6A78ED04-804E-9CC7-E615-749ABD0AC9A1}"/>
          </ac:inkMkLst>
        </pc:inkChg>
        <pc:inkChg chg="add">
          <ac:chgData name="Fuentes-Cabrera, Miguel" userId="1bb9fb8f-7ff7-4823-9c46-dbbc0dc47453" providerId="ADAL" clId="{D16B89D3-8BA8-4A70-AE12-51DA2A171821}" dt="2025-11-09T19:43:05.956" v="565"/>
          <ac:inkMkLst>
            <pc:docMk/>
            <pc:sldMk cId="3525481904" sldId="301"/>
            <ac:inkMk id="54" creationId="{AFF1FB04-AD3D-6D8B-29D8-0DC72909029D}"/>
          </ac:inkMkLst>
        </pc:inkChg>
        <pc:inkChg chg="add">
          <ac:chgData name="Fuentes-Cabrera, Miguel" userId="1bb9fb8f-7ff7-4823-9c46-dbbc0dc47453" providerId="ADAL" clId="{D16B89D3-8BA8-4A70-AE12-51DA2A171821}" dt="2025-11-09T19:43:06.240" v="566"/>
          <ac:inkMkLst>
            <pc:docMk/>
            <pc:sldMk cId="3525481904" sldId="301"/>
            <ac:inkMk id="55" creationId="{F9584AE7-50C8-29B1-CFB6-603BCEC44071}"/>
          </ac:inkMkLst>
        </pc:inkChg>
        <pc:inkChg chg="add">
          <ac:chgData name="Fuentes-Cabrera, Miguel" userId="1bb9fb8f-7ff7-4823-9c46-dbbc0dc47453" providerId="ADAL" clId="{D16B89D3-8BA8-4A70-AE12-51DA2A171821}" dt="2025-11-09T19:43:06.440" v="567"/>
          <ac:inkMkLst>
            <pc:docMk/>
            <pc:sldMk cId="3525481904" sldId="301"/>
            <ac:inkMk id="56" creationId="{E947C9A8-803A-5863-BC3A-C37297104723}"/>
          </ac:inkMkLst>
        </pc:inkChg>
        <pc:inkChg chg="add">
          <ac:chgData name="Fuentes-Cabrera, Miguel" userId="1bb9fb8f-7ff7-4823-9c46-dbbc0dc47453" providerId="ADAL" clId="{D16B89D3-8BA8-4A70-AE12-51DA2A171821}" dt="2025-11-09T19:43:07.218" v="568"/>
          <ac:inkMkLst>
            <pc:docMk/>
            <pc:sldMk cId="3525481904" sldId="301"/>
            <ac:inkMk id="57" creationId="{28EF0142-6E9E-E299-0B15-4E513B04986D}"/>
          </ac:inkMkLst>
        </pc:inkChg>
        <pc:inkChg chg="add">
          <ac:chgData name="Fuentes-Cabrera, Miguel" userId="1bb9fb8f-7ff7-4823-9c46-dbbc0dc47453" providerId="ADAL" clId="{D16B89D3-8BA8-4A70-AE12-51DA2A171821}" dt="2025-11-09T19:43:07.500" v="569"/>
          <ac:inkMkLst>
            <pc:docMk/>
            <pc:sldMk cId="3525481904" sldId="301"/>
            <ac:inkMk id="58" creationId="{D5B98277-3977-C808-7490-C859EB30F095}"/>
          </ac:inkMkLst>
        </pc:inkChg>
        <pc:inkChg chg="add del">
          <ac:chgData name="Fuentes-Cabrera, Miguel" userId="1bb9fb8f-7ff7-4823-9c46-dbbc0dc47453" providerId="ADAL" clId="{D16B89D3-8BA8-4A70-AE12-51DA2A171821}" dt="2025-11-09T19:43:09.266" v="573"/>
          <ac:inkMkLst>
            <pc:docMk/>
            <pc:sldMk cId="3525481904" sldId="301"/>
            <ac:inkMk id="59" creationId="{D7B2F0A4-57F9-6CBA-5054-7486435D2C6F}"/>
          </ac:inkMkLst>
        </pc:inkChg>
        <pc:inkChg chg="add del">
          <ac:chgData name="Fuentes-Cabrera, Miguel" userId="1bb9fb8f-7ff7-4823-9c46-dbbc0dc47453" providerId="ADAL" clId="{D16B89D3-8BA8-4A70-AE12-51DA2A171821}" dt="2025-11-09T19:43:09.266" v="573"/>
          <ac:inkMkLst>
            <pc:docMk/>
            <pc:sldMk cId="3525481904" sldId="301"/>
            <ac:inkMk id="60" creationId="{D173B62D-CF3C-7802-3F9C-3E7DDAF92F3D}"/>
          </ac:inkMkLst>
        </pc:inkChg>
        <pc:inkChg chg="add del">
          <ac:chgData name="Fuentes-Cabrera, Miguel" userId="1bb9fb8f-7ff7-4823-9c46-dbbc0dc47453" providerId="ADAL" clId="{D16B89D3-8BA8-4A70-AE12-51DA2A171821}" dt="2025-11-09T19:43:09.266" v="573"/>
          <ac:inkMkLst>
            <pc:docMk/>
            <pc:sldMk cId="3525481904" sldId="301"/>
            <ac:inkMk id="61" creationId="{5AC3C089-0021-F54D-DC9C-6EAC7ADCFC49}"/>
          </ac:inkMkLst>
        </pc:inkChg>
        <pc:inkChg chg="add reco">
          <ac:chgData name="Fuentes-Cabrera, Miguel" userId="1bb9fb8f-7ff7-4823-9c46-dbbc0dc47453" providerId="ADAL" clId="{D16B89D3-8BA8-4A70-AE12-51DA2A171821}" dt="2025-11-09T19:43:09.266" v="573"/>
          <ac:inkMkLst>
            <pc:docMk/>
            <pc:sldMk cId="3525481904" sldId="301"/>
            <ac:inkMk id="62" creationId="{234F18B5-77E5-4CE6-3FDE-813024FFD4BF}"/>
          </ac:inkMkLst>
        </pc:inkChg>
        <pc:inkChg chg="add reco">
          <ac:chgData name="Fuentes-Cabrera, Miguel" userId="1bb9fb8f-7ff7-4823-9c46-dbbc0dc47453" providerId="ADAL" clId="{D16B89D3-8BA8-4A70-AE12-51DA2A171821}" dt="2025-11-09T19:43:09.266" v="573"/>
          <ac:inkMkLst>
            <pc:docMk/>
            <pc:sldMk cId="3525481904" sldId="301"/>
            <ac:inkMk id="63" creationId="{6F7CA0AA-390E-E606-56F3-A113354A5EB2}"/>
          </ac:inkMkLst>
        </pc:inkChg>
        <pc:inkChg chg="add reco">
          <ac:chgData name="Fuentes-Cabrera, Miguel" userId="1bb9fb8f-7ff7-4823-9c46-dbbc0dc47453" providerId="ADAL" clId="{D16B89D3-8BA8-4A70-AE12-51DA2A171821}" dt="2025-11-09T19:43:09.266" v="573"/>
          <ac:inkMkLst>
            <pc:docMk/>
            <pc:sldMk cId="3525481904" sldId="301"/>
            <ac:inkMk id="64" creationId="{77D41116-0DD3-E9ED-6E95-932D072CCD6D}"/>
          </ac:inkMkLst>
        </pc:inkChg>
        <pc:inkChg chg="add del">
          <ac:chgData name="Fuentes-Cabrera, Miguel" userId="1bb9fb8f-7ff7-4823-9c46-dbbc0dc47453" providerId="ADAL" clId="{D16B89D3-8BA8-4A70-AE12-51DA2A171821}" dt="2025-11-09T19:43:14.064" v="578"/>
          <ac:inkMkLst>
            <pc:docMk/>
            <pc:sldMk cId="3525481904" sldId="301"/>
            <ac:inkMk id="65" creationId="{2369A06E-7E97-E337-69A7-AF813F36BBC0}"/>
          </ac:inkMkLst>
        </pc:inkChg>
        <pc:inkChg chg="add del">
          <ac:chgData name="Fuentes-Cabrera, Miguel" userId="1bb9fb8f-7ff7-4823-9c46-dbbc0dc47453" providerId="ADAL" clId="{D16B89D3-8BA8-4A70-AE12-51DA2A171821}" dt="2025-11-09T19:43:14.064" v="578"/>
          <ac:inkMkLst>
            <pc:docMk/>
            <pc:sldMk cId="3525481904" sldId="301"/>
            <ac:inkMk id="66" creationId="{61A1724E-7044-B487-204A-350FC34EFF59}"/>
          </ac:inkMkLst>
        </pc:inkChg>
        <pc:inkChg chg="add del">
          <ac:chgData name="Fuentes-Cabrera, Miguel" userId="1bb9fb8f-7ff7-4823-9c46-dbbc0dc47453" providerId="ADAL" clId="{D16B89D3-8BA8-4A70-AE12-51DA2A171821}" dt="2025-11-09T19:43:14.064" v="578"/>
          <ac:inkMkLst>
            <pc:docMk/>
            <pc:sldMk cId="3525481904" sldId="301"/>
            <ac:inkMk id="67" creationId="{4C59C5EA-6EBD-99A9-2E6C-F35B1E5E7060}"/>
          </ac:inkMkLst>
        </pc:inkChg>
        <pc:inkChg chg="add del">
          <ac:chgData name="Fuentes-Cabrera, Miguel" userId="1bb9fb8f-7ff7-4823-9c46-dbbc0dc47453" providerId="ADAL" clId="{D16B89D3-8BA8-4A70-AE12-51DA2A171821}" dt="2025-11-09T19:43:14.064" v="578"/>
          <ac:inkMkLst>
            <pc:docMk/>
            <pc:sldMk cId="3525481904" sldId="301"/>
            <ac:inkMk id="68" creationId="{82AEE191-939F-CAAD-4268-EA282E98060F}"/>
          </ac:inkMkLst>
        </pc:inkChg>
        <pc:inkChg chg="add reco">
          <ac:chgData name="Fuentes-Cabrera, Miguel" userId="1bb9fb8f-7ff7-4823-9c46-dbbc0dc47453" providerId="ADAL" clId="{D16B89D3-8BA8-4A70-AE12-51DA2A171821}" dt="2025-11-09T19:43:14.064" v="578"/>
          <ac:inkMkLst>
            <pc:docMk/>
            <pc:sldMk cId="3525481904" sldId="301"/>
            <ac:inkMk id="69" creationId="{618BC9B0-E6DE-24E0-73FF-8305E2DD2B6E}"/>
          </ac:inkMkLst>
        </pc:inkChg>
        <pc:inkChg chg="add del">
          <ac:chgData name="Fuentes-Cabrera, Miguel" userId="1bb9fb8f-7ff7-4823-9c46-dbbc0dc47453" providerId="ADAL" clId="{D16B89D3-8BA8-4A70-AE12-51DA2A171821}" dt="2025-11-09T19:43:16.035" v="583"/>
          <ac:inkMkLst>
            <pc:docMk/>
            <pc:sldMk cId="3525481904" sldId="301"/>
            <ac:inkMk id="70" creationId="{348236A8-6378-9B45-DAEC-1C5C1156C2A7}"/>
          </ac:inkMkLst>
        </pc:inkChg>
        <pc:inkChg chg="add del">
          <ac:chgData name="Fuentes-Cabrera, Miguel" userId="1bb9fb8f-7ff7-4823-9c46-dbbc0dc47453" providerId="ADAL" clId="{D16B89D3-8BA8-4A70-AE12-51DA2A171821}" dt="2025-11-09T19:43:16.035" v="583"/>
          <ac:inkMkLst>
            <pc:docMk/>
            <pc:sldMk cId="3525481904" sldId="301"/>
            <ac:inkMk id="71" creationId="{F1FB73BF-BAEC-D041-BED7-65314B1F72FD}"/>
          </ac:inkMkLst>
        </pc:inkChg>
        <pc:inkChg chg="add del">
          <ac:chgData name="Fuentes-Cabrera, Miguel" userId="1bb9fb8f-7ff7-4823-9c46-dbbc0dc47453" providerId="ADAL" clId="{D16B89D3-8BA8-4A70-AE12-51DA2A171821}" dt="2025-11-09T19:43:16.035" v="583"/>
          <ac:inkMkLst>
            <pc:docMk/>
            <pc:sldMk cId="3525481904" sldId="301"/>
            <ac:inkMk id="72" creationId="{E43F1118-F0D6-CFB9-236B-ED38EF74C917}"/>
          </ac:inkMkLst>
        </pc:inkChg>
        <pc:inkChg chg="add del">
          <ac:chgData name="Fuentes-Cabrera, Miguel" userId="1bb9fb8f-7ff7-4823-9c46-dbbc0dc47453" providerId="ADAL" clId="{D16B89D3-8BA8-4A70-AE12-51DA2A171821}" dt="2025-11-09T19:43:16.035" v="583"/>
          <ac:inkMkLst>
            <pc:docMk/>
            <pc:sldMk cId="3525481904" sldId="301"/>
            <ac:inkMk id="73" creationId="{82AA4155-3497-85C6-12D7-C8507A381012}"/>
          </ac:inkMkLst>
        </pc:inkChg>
        <pc:inkChg chg="add reco">
          <ac:chgData name="Fuentes-Cabrera, Miguel" userId="1bb9fb8f-7ff7-4823-9c46-dbbc0dc47453" providerId="ADAL" clId="{D16B89D3-8BA8-4A70-AE12-51DA2A171821}" dt="2025-11-09T19:43:16.035" v="583"/>
          <ac:inkMkLst>
            <pc:docMk/>
            <pc:sldMk cId="3525481904" sldId="301"/>
            <ac:inkMk id="74" creationId="{8E6A7B78-CF38-8FF2-2DA8-75349157833E}"/>
          </ac:inkMkLst>
        </pc:inkChg>
        <pc:inkChg chg="add reco">
          <ac:chgData name="Fuentes-Cabrera, Miguel" userId="1bb9fb8f-7ff7-4823-9c46-dbbc0dc47453" providerId="ADAL" clId="{D16B89D3-8BA8-4A70-AE12-51DA2A171821}" dt="2025-11-09T19:43:16.035" v="583"/>
          <ac:inkMkLst>
            <pc:docMk/>
            <pc:sldMk cId="3525481904" sldId="301"/>
            <ac:inkMk id="75" creationId="{C821FEC1-E6A1-4F7F-5D97-D7E5E6DCBC32}"/>
          </ac:inkMkLst>
        </pc:inkChg>
        <pc:inkChg chg="add del">
          <ac:chgData name="Fuentes-Cabrera, Miguel" userId="1bb9fb8f-7ff7-4823-9c46-dbbc0dc47453" providerId="ADAL" clId="{D16B89D3-8BA8-4A70-AE12-51DA2A171821}" dt="2025-11-09T19:43:19.184" v="586"/>
          <ac:inkMkLst>
            <pc:docMk/>
            <pc:sldMk cId="3525481904" sldId="301"/>
            <ac:inkMk id="76" creationId="{7AEFC0AB-4A35-B0CF-3087-C73A8C03895D}"/>
          </ac:inkMkLst>
        </pc:inkChg>
        <pc:inkChg chg="add del">
          <ac:chgData name="Fuentes-Cabrera, Miguel" userId="1bb9fb8f-7ff7-4823-9c46-dbbc0dc47453" providerId="ADAL" clId="{D16B89D3-8BA8-4A70-AE12-51DA2A171821}" dt="2025-11-09T19:43:19.184" v="586"/>
          <ac:inkMkLst>
            <pc:docMk/>
            <pc:sldMk cId="3525481904" sldId="301"/>
            <ac:inkMk id="77" creationId="{6D41765A-C815-6E03-940B-B4E0B819E4EF}"/>
          </ac:inkMkLst>
        </pc:inkChg>
        <pc:inkChg chg="add reco">
          <ac:chgData name="Fuentes-Cabrera, Miguel" userId="1bb9fb8f-7ff7-4823-9c46-dbbc0dc47453" providerId="ADAL" clId="{D16B89D3-8BA8-4A70-AE12-51DA2A171821}" dt="2025-11-09T19:43:19.184" v="586"/>
          <ac:inkMkLst>
            <pc:docMk/>
            <pc:sldMk cId="3525481904" sldId="301"/>
            <ac:inkMk id="78" creationId="{19F3C4AF-08FE-B6F0-1BCA-12D3B39A2E91}"/>
          </ac:inkMkLst>
        </pc:inkChg>
        <pc:inkChg chg="add">
          <ac:chgData name="Fuentes-Cabrera, Miguel" userId="1bb9fb8f-7ff7-4823-9c46-dbbc0dc47453" providerId="ADAL" clId="{D16B89D3-8BA8-4A70-AE12-51DA2A171821}" dt="2025-11-09T19:43:19.300" v="587"/>
          <ac:inkMkLst>
            <pc:docMk/>
            <pc:sldMk cId="3525481904" sldId="301"/>
            <ac:inkMk id="79" creationId="{3C081AFC-CD9D-3EFD-8A4B-2DDA92E0C414}"/>
          </ac:inkMkLst>
        </pc:inkChg>
        <pc:inkChg chg="add del">
          <ac:chgData name="Fuentes-Cabrera, Miguel" userId="1bb9fb8f-7ff7-4823-9c46-dbbc0dc47453" providerId="ADAL" clId="{D16B89D3-8BA8-4A70-AE12-51DA2A171821}" dt="2025-11-09T19:43:22.904" v="599"/>
          <ac:inkMkLst>
            <pc:docMk/>
            <pc:sldMk cId="3525481904" sldId="301"/>
            <ac:inkMk id="80" creationId="{F3772733-1465-D760-C659-D62DA328EF38}"/>
          </ac:inkMkLst>
        </pc:inkChg>
        <pc:inkChg chg="add del">
          <ac:chgData name="Fuentes-Cabrera, Miguel" userId="1bb9fb8f-7ff7-4823-9c46-dbbc0dc47453" providerId="ADAL" clId="{D16B89D3-8BA8-4A70-AE12-51DA2A171821}" dt="2025-11-09T19:43:22.904" v="599"/>
          <ac:inkMkLst>
            <pc:docMk/>
            <pc:sldMk cId="3525481904" sldId="301"/>
            <ac:inkMk id="81" creationId="{0F0D2036-5CF0-5E45-E915-5D3318048CFE}"/>
          </ac:inkMkLst>
        </pc:inkChg>
        <pc:inkChg chg="add">
          <ac:chgData name="Fuentes-Cabrera, Miguel" userId="1bb9fb8f-7ff7-4823-9c46-dbbc0dc47453" providerId="ADAL" clId="{D16B89D3-8BA8-4A70-AE12-51DA2A171821}" dt="2025-11-09T19:43:20.106" v="590"/>
          <ac:inkMkLst>
            <pc:docMk/>
            <pc:sldMk cId="3525481904" sldId="301"/>
            <ac:inkMk id="82" creationId="{DFCEF588-AC69-7FDC-86DB-F5C8D2EC786D}"/>
          </ac:inkMkLst>
        </pc:inkChg>
        <pc:inkChg chg="add">
          <ac:chgData name="Fuentes-Cabrera, Miguel" userId="1bb9fb8f-7ff7-4823-9c46-dbbc0dc47453" providerId="ADAL" clId="{D16B89D3-8BA8-4A70-AE12-51DA2A171821}" dt="2025-11-09T19:43:20.356" v="591"/>
          <ac:inkMkLst>
            <pc:docMk/>
            <pc:sldMk cId="3525481904" sldId="301"/>
            <ac:inkMk id="83" creationId="{F70B707E-6329-E135-A8AC-070468A84A8D}"/>
          </ac:inkMkLst>
        </pc:inkChg>
        <pc:inkChg chg="add del">
          <ac:chgData name="Fuentes-Cabrera, Miguel" userId="1bb9fb8f-7ff7-4823-9c46-dbbc0dc47453" providerId="ADAL" clId="{D16B89D3-8BA8-4A70-AE12-51DA2A171821}" dt="2025-11-09T19:43:22.904" v="599"/>
          <ac:inkMkLst>
            <pc:docMk/>
            <pc:sldMk cId="3525481904" sldId="301"/>
            <ac:inkMk id="84" creationId="{A8407D3F-1FF5-A058-876F-580FFB2AAE90}"/>
          </ac:inkMkLst>
        </pc:inkChg>
        <pc:inkChg chg="add del">
          <ac:chgData name="Fuentes-Cabrera, Miguel" userId="1bb9fb8f-7ff7-4823-9c46-dbbc0dc47453" providerId="ADAL" clId="{D16B89D3-8BA8-4A70-AE12-51DA2A171821}" dt="2025-11-09T19:43:22.904" v="599"/>
          <ac:inkMkLst>
            <pc:docMk/>
            <pc:sldMk cId="3525481904" sldId="301"/>
            <ac:inkMk id="85" creationId="{5AB6A8E7-323C-DF50-76D3-B40EA3F8CEE2}"/>
          </ac:inkMkLst>
        </pc:inkChg>
        <pc:inkChg chg="add del">
          <ac:chgData name="Fuentes-Cabrera, Miguel" userId="1bb9fb8f-7ff7-4823-9c46-dbbc0dc47453" providerId="ADAL" clId="{D16B89D3-8BA8-4A70-AE12-51DA2A171821}" dt="2025-11-09T19:43:22.904" v="599"/>
          <ac:inkMkLst>
            <pc:docMk/>
            <pc:sldMk cId="3525481904" sldId="301"/>
            <ac:inkMk id="86" creationId="{EE95EA2C-5CA5-8A84-1D90-54B574D2EF04}"/>
          </ac:inkMkLst>
        </pc:inkChg>
        <pc:inkChg chg="add del">
          <ac:chgData name="Fuentes-Cabrera, Miguel" userId="1bb9fb8f-7ff7-4823-9c46-dbbc0dc47453" providerId="ADAL" clId="{D16B89D3-8BA8-4A70-AE12-51DA2A171821}" dt="2025-11-09T19:43:22.904" v="599"/>
          <ac:inkMkLst>
            <pc:docMk/>
            <pc:sldMk cId="3525481904" sldId="301"/>
            <ac:inkMk id="87" creationId="{1AF80AC3-BC81-9E2E-C443-0D0121348A25}"/>
          </ac:inkMkLst>
        </pc:inkChg>
        <pc:inkChg chg="add del">
          <ac:chgData name="Fuentes-Cabrera, Miguel" userId="1bb9fb8f-7ff7-4823-9c46-dbbc0dc47453" providerId="ADAL" clId="{D16B89D3-8BA8-4A70-AE12-51DA2A171821}" dt="2025-11-09T19:43:22.904" v="599"/>
          <ac:inkMkLst>
            <pc:docMk/>
            <pc:sldMk cId="3525481904" sldId="301"/>
            <ac:inkMk id="88" creationId="{3CEFAB01-D2E7-B7C1-DC2A-B5CDC89650A5}"/>
          </ac:inkMkLst>
        </pc:inkChg>
        <pc:inkChg chg="add del">
          <ac:chgData name="Fuentes-Cabrera, Miguel" userId="1bb9fb8f-7ff7-4823-9c46-dbbc0dc47453" providerId="ADAL" clId="{D16B89D3-8BA8-4A70-AE12-51DA2A171821}" dt="2025-11-09T19:43:22.904" v="599"/>
          <ac:inkMkLst>
            <pc:docMk/>
            <pc:sldMk cId="3525481904" sldId="301"/>
            <ac:inkMk id="89" creationId="{F1073987-AF98-FB6E-F257-39007F4714A2}"/>
          </ac:inkMkLst>
        </pc:inkChg>
        <pc:inkChg chg="add del">
          <ac:chgData name="Fuentes-Cabrera, Miguel" userId="1bb9fb8f-7ff7-4823-9c46-dbbc0dc47453" providerId="ADAL" clId="{D16B89D3-8BA8-4A70-AE12-51DA2A171821}" dt="2025-11-09T19:43:22.904" v="599"/>
          <ac:inkMkLst>
            <pc:docMk/>
            <pc:sldMk cId="3525481904" sldId="301"/>
            <ac:inkMk id="90" creationId="{53C7565A-880B-A2DB-2249-FDF93F0773EA}"/>
          </ac:inkMkLst>
        </pc:inkChg>
        <pc:inkChg chg="add reco">
          <ac:chgData name="Fuentes-Cabrera, Miguel" userId="1bb9fb8f-7ff7-4823-9c46-dbbc0dc47453" providerId="ADAL" clId="{D16B89D3-8BA8-4A70-AE12-51DA2A171821}" dt="2025-11-09T19:43:22.904" v="599"/>
          <ac:inkMkLst>
            <pc:docMk/>
            <pc:sldMk cId="3525481904" sldId="301"/>
            <ac:inkMk id="91" creationId="{6F98357F-9E5B-FEF7-C0F4-33103E7D7D08}"/>
          </ac:inkMkLst>
        </pc:inkChg>
        <pc:inkChg chg="add del">
          <ac:chgData name="Fuentes-Cabrera, Miguel" userId="1bb9fb8f-7ff7-4823-9c46-dbbc0dc47453" providerId="ADAL" clId="{D16B89D3-8BA8-4A70-AE12-51DA2A171821}" dt="2025-11-09T19:43:25.135" v="607"/>
          <ac:inkMkLst>
            <pc:docMk/>
            <pc:sldMk cId="3525481904" sldId="301"/>
            <ac:inkMk id="92" creationId="{B3470333-026A-D14B-39AA-778C99DFEABF}"/>
          </ac:inkMkLst>
        </pc:inkChg>
        <pc:inkChg chg="add del">
          <ac:chgData name="Fuentes-Cabrera, Miguel" userId="1bb9fb8f-7ff7-4823-9c46-dbbc0dc47453" providerId="ADAL" clId="{D16B89D3-8BA8-4A70-AE12-51DA2A171821}" dt="2025-11-09T19:43:25.135" v="607"/>
          <ac:inkMkLst>
            <pc:docMk/>
            <pc:sldMk cId="3525481904" sldId="301"/>
            <ac:inkMk id="93" creationId="{EEBD4C1B-F554-2DD0-2624-249887306E70}"/>
          </ac:inkMkLst>
        </pc:inkChg>
        <pc:inkChg chg="add del">
          <ac:chgData name="Fuentes-Cabrera, Miguel" userId="1bb9fb8f-7ff7-4823-9c46-dbbc0dc47453" providerId="ADAL" clId="{D16B89D3-8BA8-4A70-AE12-51DA2A171821}" dt="2025-11-09T19:43:25.135" v="607"/>
          <ac:inkMkLst>
            <pc:docMk/>
            <pc:sldMk cId="3525481904" sldId="301"/>
            <ac:inkMk id="94" creationId="{A37BE643-F3BD-03B8-E3FB-FB6B2EB3307D}"/>
          </ac:inkMkLst>
        </pc:inkChg>
        <pc:inkChg chg="add del">
          <ac:chgData name="Fuentes-Cabrera, Miguel" userId="1bb9fb8f-7ff7-4823-9c46-dbbc0dc47453" providerId="ADAL" clId="{D16B89D3-8BA8-4A70-AE12-51DA2A171821}" dt="2025-11-09T19:43:25.135" v="607"/>
          <ac:inkMkLst>
            <pc:docMk/>
            <pc:sldMk cId="3525481904" sldId="301"/>
            <ac:inkMk id="95" creationId="{1B9160FC-A795-5AC5-E385-3F73C2388FA0}"/>
          </ac:inkMkLst>
        </pc:inkChg>
        <pc:inkChg chg="add del">
          <ac:chgData name="Fuentes-Cabrera, Miguel" userId="1bb9fb8f-7ff7-4823-9c46-dbbc0dc47453" providerId="ADAL" clId="{D16B89D3-8BA8-4A70-AE12-51DA2A171821}" dt="2025-11-09T19:43:25.135" v="607"/>
          <ac:inkMkLst>
            <pc:docMk/>
            <pc:sldMk cId="3525481904" sldId="301"/>
            <ac:inkMk id="96" creationId="{F9AEA699-BDB4-8E24-D662-4009D0A2DC62}"/>
          </ac:inkMkLst>
        </pc:inkChg>
        <pc:inkChg chg="add del">
          <ac:chgData name="Fuentes-Cabrera, Miguel" userId="1bb9fb8f-7ff7-4823-9c46-dbbc0dc47453" providerId="ADAL" clId="{D16B89D3-8BA8-4A70-AE12-51DA2A171821}" dt="2025-11-09T19:43:25.135" v="607"/>
          <ac:inkMkLst>
            <pc:docMk/>
            <pc:sldMk cId="3525481904" sldId="301"/>
            <ac:inkMk id="97" creationId="{A76C803E-2904-F339-C60B-27DA14447A30}"/>
          </ac:inkMkLst>
        </pc:inkChg>
        <pc:inkChg chg="add del">
          <ac:chgData name="Fuentes-Cabrera, Miguel" userId="1bb9fb8f-7ff7-4823-9c46-dbbc0dc47453" providerId="ADAL" clId="{D16B89D3-8BA8-4A70-AE12-51DA2A171821}" dt="2025-11-09T19:43:25.135" v="607"/>
          <ac:inkMkLst>
            <pc:docMk/>
            <pc:sldMk cId="3525481904" sldId="301"/>
            <ac:inkMk id="98" creationId="{B5525DF7-45DE-F9C0-A064-BB976F923501}"/>
          </ac:inkMkLst>
        </pc:inkChg>
        <pc:inkChg chg="add reco">
          <ac:chgData name="Fuentes-Cabrera, Miguel" userId="1bb9fb8f-7ff7-4823-9c46-dbbc0dc47453" providerId="ADAL" clId="{D16B89D3-8BA8-4A70-AE12-51DA2A171821}" dt="2025-11-09T19:43:25.135" v="607"/>
          <ac:inkMkLst>
            <pc:docMk/>
            <pc:sldMk cId="3525481904" sldId="301"/>
            <ac:inkMk id="99" creationId="{A781EEF4-AC69-C347-FDA3-4EE7329BE4CE}"/>
          </ac:inkMkLst>
        </pc:inkChg>
        <pc:inkChg chg="add del">
          <ac:chgData name="Fuentes-Cabrera, Miguel" userId="1bb9fb8f-7ff7-4823-9c46-dbbc0dc47453" providerId="ADAL" clId="{D16B89D3-8BA8-4A70-AE12-51DA2A171821}" dt="2025-11-09T19:43:34.708" v="637"/>
          <ac:inkMkLst>
            <pc:docMk/>
            <pc:sldMk cId="3525481904" sldId="301"/>
            <ac:inkMk id="100" creationId="{59CF0465-9997-DF50-BFE0-C68F4873CFA4}"/>
          </ac:inkMkLst>
        </pc:inkChg>
        <pc:inkChg chg="add">
          <ac:chgData name="Fuentes-Cabrera, Miguel" userId="1bb9fb8f-7ff7-4823-9c46-dbbc0dc47453" providerId="ADAL" clId="{D16B89D3-8BA8-4A70-AE12-51DA2A171821}" dt="2025-11-09T19:43:25.498" v="609"/>
          <ac:inkMkLst>
            <pc:docMk/>
            <pc:sldMk cId="3525481904" sldId="301"/>
            <ac:inkMk id="101" creationId="{8BE7364B-B5BF-59AE-AFDA-DEFB481D2D7F}"/>
          </ac:inkMkLst>
        </pc:inkChg>
        <pc:inkChg chg="add">
          <ac:chgData name="Fuentes-Cabrera, Miguel" userId="1bb9fb8f-7ff7-4823-9c46-dbbc0dc47453" providerId="ADAL" clId="{D16B89D3-8BA8-4A70-AE12-51DA2A171821}" dt="2025-11-09T19:43:25.806" v="610"/>
          <ac:inkMkLst>
            <pc:docMk/>
            <pc:sldMk cId="3525481904" sldId="301"/>
            <ac:inkMk id="102" creationId="{8710D2C3-76B7-21E3-226D-E397076E897D}"/>
          </ac:inkMkLst>
        </pc:inkChg>
        <pc:inkChg chg="add del">
          <ac:chgData name="Fuentes-Cabrera, Miguel" userId="1bb9fb8f-7ff7-4823-9c46-dbbc0dc47453" providerId="ADAL" clId="{D16B89D3-8BA8-4A70-AE12-51DA2A171821}" dt="2025-11-09T19:43:34.708" v="637"/>
          <ac:inkMkLst>
            <pc:docMk/>
            <pc:sldMk cId="3525481904" sldId="301"/>
            <ac:inkMk id="103" creationId="{3DB0635F-5AC0-0685-72E0-153F208E3A6A}"/>
          </ac:inkMkLst>
        </pc:inkChg>
        <pc:inkChg chg="add">
          <ac:chgData name="Fuentes-Cabrera, Miguel" userId="1bb9fb8f-7ff7-4823-9c46-dbbc0dc47453" providerId="ADAL" clId="{D16B89D3-8BA8-4A70-AE12-51DA2A171821}" dt="2025-11-09T19:43:26.439" v="612"/>
          <ac:inkMkLst>
            <pc:docMk/>
            <pc:sldMk cId="3525481904" sldId="301"/>
            <ac:inkMk id="104" creationId="{49EE6897-941F-61AD-EB5C-D711F34B3986}"/>
          </ac:inkMkLst>
        </pc:inkChg>
        <pc:inkChg chg="add del">
          <ac:chgData name="Fuentes-Cabrera, Miguel" userId="1bb9fb8f-7ff7-4823-9c46-dbbc0dc47453" providerId="ADAL" clId="{D16B89D3-8BA8-4A70-AE12-51DA2A171821}" dt="2025-11-09T19:43:34.708" v="637"/>
          <ac:inkMkLst>
            <pc:docMk/>
            <pc:sldMk cId="3525481904" sldId="301"/>
            <ac:inkMk id="105" creationId="{F2C6C1A2-97B6-F76B-4C6F-5A30DD6A5F44}"/>
          </ac:inkMkLst>
        </pc:inkChg>
        <pc:inkChg chg="add del">
          <ac:chgData name="Fuentes-Cabrera, Miguel" userId="1bb9fb8f-7ff7-4823-9c46-dbbc0dc47453" providerId="ADAL" clId="{D16B89D3-8BA8-4A70-AE12-51DA2A171821}" dt="2025-11-09T19:43:34.708" v="637"/>
          <ac:inkMkLst>
            <pc:docMk/>
            <pc:sldMk cId="3525481904" sldId="301"/>
            <ac:inkMk id="106" creationId="{AC700AA6-9723-D037-2AFE-EE0795A2DD2D}"/>
          </ac:inkMkLst>
        </pc:inkChg>
        <pc:inkChg chg="add">
          <ac:chgData name="Fuentes-Cabrera, Miguel" userId="1bb9fb8f-7ff7-4823-9c46-dbbc0dc47453" providerId="ADAL" clId="{D16B89D3-8BA8-4A70-AE12-51DA2A171821}" dt="2025-11-09T19:43:27.107" v="615"/>
          <ac:inkMkLst>
            <pc:docMk/>
            <pc:sldMk cId="3525481904" sldId="301"/>
            <ac:inkMk id="107" creationId="{18DB8669-8FD5-B1FA-222D-5E9F520E9148}"/>
          </ac:inkMkLst>
        </pc:inkChg>
        <pc:inkChg chg="add">
          <ac:chgData name="Fuentes-Cabrera, Miguel" userId="1bb9fb8f-7ff7-4823-9c46-dbbc0dc47453" providerId="ADAL" clId="{D16B89D3-8BA8-4A70-AE12-51DA2A171821}" dt="2025-11-09T19:43:27.506" v="616"/>
          <ac:inkMkLst>
            <pc:docMk/>
            <pc:sldMk cId="3525481904" sldId="301"/>
            <ac:inkMk id="108" creationId="{56DE3014-0DD9-DEC2-1CDB-BCD0BB2B408E}"/>
          </ac:inkMkLst>
        </pc:inkChg>
        <pc:inkChg chg="add">
          <ac:chgData name="Fuentes-Cabrera, Miguel" userId="1bb9fb8f-7ff7-4823-9c46-dbbc0dc47453" providerId="ADAL" clId="{D16B89D3-8BA8-4A70-AE12-51DA2A171821}" dt="2025-11-09T19:43:27.738" v="617"/>
          <ac:inkMkLst>
            <pc:docMk/>
            <pc:sldMk cId="3525481904" sldId="301"/>
            <ac:inkMk id="109" creationId="{5943E347-3797-D1DF-717F-43C9CEC8DF6E}"/>
          </ac:inkMkLst>
        </pc:inkChg>
        <pc:inkChg chg="add">
          <ac:chgData name="Fuentes-Cabrera, Miguel" userId="1bb9fb8f-7ff7-4823-9c46-dbbc0dc47453" providerId="ADAL" clId="{D16B89D3-8BA8-4A70-AE12-51DA2A171821}" dt="2025-11-09T19:43:27.873" v="618"/>
          <ac:inkMkLst>
            <pc:docMk/>
            <pc:sldMk cId="3525481904" sldId="301"/>
            <ac:inkMk id="110" creationId="{89A33352-5D41-BC03-377C-59C5FD502054}"/>
          </ac:inkMkLst>
        </pc:inkChg>
        <pc:inkChg chg="add del">
          <ac:chgData name="Fuentes-Cabrera, Miguel" userId="1bb9fb8f-7ff7-4823-9c46-dbbc0dc47453" providerId="ADAL" clId="{D16B89D3-8BA8-4A70-AE12-51DA2A171821}" dt="2025-11-09T19:43:34.708" v="637"/>
          <ac:inkMkLst>
            <pc:docMk/>
            <pc:sldMk cId="3525481904" sldId="301"/>
            <ac:inkMk id="111" creationId="{95FF8580-B14F-D198-1AFB-B81387082310}"/>
          </ac:inkMkLst>
        </pc:inkChg>
        <pc:inkChg chg="add">
          <ac:chgData name="Fuentes-Cabrera, Miguel" userId="1bb9fb8f-7ff7-4823-9c46-dbbc0dc47453" providerId="ADAL" clId="{D16B89D3-8BA8-4A70-AE12-51DA2A171821}" dt="2025-11-09T19:43:28.583" v="620"/>
          <ac:inkMkLst>
            <pc:docMk/>
            <pc:sldMk cId="3525481904" sldId="301"/>
            <ac:inkMk id="112" creationId="{3CAAB86B-618A-43CA-CBD4-9A2DF004C27E}"/>
          </ac:inkMkLst>
        </pc:inkChg>
        <pc:inkChg chg="add">
          <ac:chgData name="Fuentes-Cabrera, Miguel" userId="1bb9fb8f-7ff7-4823-9c46-dbbc0dc47453" providerId="ADAL" clId="{D16B89D3-8BA8-4A70-AE12-51DA2A171821}" dt="2025-11-09T19:43:28.732" v="621"/>
          <ac:inkMkLst>
            <pc:docMk/>
            <pc:sldMk cId="3525481904" sldId="301"/>
            <ac:inkMk id="113" creationId="{57D50818-AF1C-22E1-83F8-D4319F5541ED}"/>
          </ac:inkMkLst>
        </pc:inkChg>
        <pc:inkChg chg="add">
          <ac:chgData name="Fuentes-Cabrera, Miguel" userId="1bb9fb8f-7ff7-4823-9c46-dbbc0dc47453" providerId="ADAL" clId="{D16B89D3-8BA8-4A70-AE12-51DA2A171821}" dt="2025-11-09T19:43:29.067" v="622"/>
          <ac:inkMkLst>
            <pc:docMk/>
            <pc:sldMk cId="3525481904" sldId="301"/>
            <ac:inkMk id="114" creationId="{563681E5-A56C-7B33-4416-F07F1E9E6D5C}"/>
          </ac:inkMkLst>
        </pc:inkChg>
        <pc:inkChg chg="add">
          <ac:chgData name="Fuentes-Cabrera, Miguel" userId="1bb9fb8f-7ff7-4823-9c46-dbbc0dc47453" providerId="ADAL" clId="{D16B89D3-8BA8-4A70-AE12-51DA2A171821}" dt="2025-11-09T19:43:29.289" v="623"/>
          <ac:inkMkLst>
            <pc:docMk/>
            <pc:sldMk cId="3525481904" sldId="301"/>
            <ac:inkMk id="115" creationId="{65B22092-FD9C-1FBC-E05D-69540650EF66}"/>
          </ac:inkMkLst>
        </pc:inkChg>
        <pc:inkChg chg="add">
          <ac:chgData name="Fuentes-Cabrera, Miguel" userId="1bb9fb8f-7ff7-4823-9c46-dbbc0dc47453" providerId="ADAL" clId="{D16B89D3-8BA8-4A70-AE12-51DA2A171821}" dt="2025-11-09T19:43:29.473" v="624"/>
          <ac:inkMkLst>
            <pc:docMk/>
            <pc:sldMk cId="3525481904" sldId="301"/>
            <ac:inkMk id="116" creationId="{BD514131-2561-2E37-ADFE-93B57CC17EA6}"/>
          </ac:inkMkLst>
        </pc:inkChg>
        <pc:inkChg chg="add del">
          <ac:chgData name="Fuentes-Cabrera, Miguel" userId="1bb9fb8f-7ff7-4823-9c46-dbbc0dc47453" providerId="ADAL" clId="{D16B89D3-8BA8-4A70-AE12-51DA2A171821}" dt="2025-11-09T19:43:34.708" v="637"/>
          <ac:inkMkLst>
            <pc:docMk/>
            <pc:sldMk cId="3525481904" sldId="301"/>
            <ac:inkMk id="117" creationId="{3E450F48-5204-6E43-0EF5-D05E7DE0F190}"/>
          </ac:inkMkLst>
        </pc:inkChg>
        <pc:inkChg chg="add">
          <ac:chgData name="Fuentes-Cabrera, Miguel" userId="1bb9fb8f-7ff7-4823-9c46-dbbc0dc47453" providerId="ADAL" clId="{D16B89D3-8BA8-4A70-AE12-51DA2A171821}" dt="2025-11-09T19:43:30.466" v="626"/>
          <ac:inkMkLst>
            <pc:docMk/>
            <pc:sldMk cId="3525481904" sldId="301"/>
            <ac:inkMk id="118" creationId="{EC022E38-6106-20BA-76EF-81B6F0CCDBFE}"/>
          </ac:inkMkLst>
        </pc:inkChg>
        <pc:inkChg chg="add del">
          <ac:chgData name="Fuentes-Cabrera, Miguel" userId="1bb9fb8f-7ff7-4823-9c46-dbbc0dc47453" providerId="ADAL" clId="{D16B89D3-8BA8-4A70-AE12-51DA2A171821}" dt="2025-11-09T19:43:34.708" v="637"/>
          <ac:inkMkLst>
            <pc:docMk/>
            <pc:sldMk cId="3525481904" sldId="301"/>
            <ac:inkMk id="119" creationId="{9CCF6D8A-5EFB-0525-F181-11827C12F14D}"/>
          </ac:inkMkLst>
        </pc:inkChg>
        <pc:inkChg chg="add">
          <ac:chgData name="Fuentes-Cabrera, Miguel" userId="1bb9fb8f-7ff7-4823-9c46-dbbc0dc47453" providerId="ADAL" clId="{D16B89D3-8BA8-4A70-AE12-51DA2A171821}" dt="2025-11-09T19:43:31.290" v="628"/>
          <ac:inkMkLst>
            <pc:docMk/>
            <pc:sldMk cId="3525481904" sldId="301"/>
            <ac:inkMk id="120" creationId="{43A3A984-5D06-4896-CC36-F9DB289A20AC}"/>
          </ac:inkMkLst>
        </pc:inkChg>
        <pc:inkChg chg="add">
          <ac:chgData name="Fuentes-Cabrera, Miguel" userId="1bb9fb8f-7ff7-4823-9c46-dbbc0dc47453" providerId="ADAL" clId="{D16B89D3-8BA8-4A70-AE12-51DA2A171821}" dt="2025-11-09T19:43:31.438" v="629"/>
          <ac:inkMkLst>
            <pc:docMk/>
            <pc:sldMk cId="3525481904" sldId="301"/>
            <ac:inkMk id="121" creationId="{168C3341-2DFB-7722-880C-9A29B7813E72}"/>
          </ac:inkMkLst>
        </pc:inkChg>
        <pc:inkChg chg="add">
          <ac:chgData name="Fuentes-Cabrera, Miguel" userId="1bb9fb8f-7ff7-4823-9c46-dbbc0dc47453" providerId="ADAL" clId="{D16B89D3-8BA8-4A70-AE12-51DA2A171821}" dt="2025-11-09T19:43:31.789" v="630"/>
          <ac:inkMkLst>
            <pc:docMk/>
            <pc:sldMk cId="3525481904" sldId="301"/>
            <ac:inkMk id="122" creationId="{80DFDA9C-62B1-6EAA-676B-4EE60A93BB32}"/>
          </ac:inkMkLst>
        </pc:inkChg>
        <pc:inkChg chg="add">
          <ac:chgData name="Fuentes-Cabrera, Miguel" userId="1bb9fb8f-7ff7-4823-9c46-dbbc0dc47453" providerId="ADAL" clId="{D16B89D3-8BA8-4A70-AE12-51DA2A171821}" dt="2025-11-09T19:43:31.938" v="631"/>
          <ac:inkMkLst>
            <pc:docMk/>
            <pc:sldMk cId="3525481904" sldId="301"/>
            <ac:inkMk id="123" creationId="{8E45C99B-2A39-B683-709F-E68E8D193796}"/>
          </ac:inkMkLst>
        </pc:inkChg>
        <pc:inkChg chg="add del">
          <ac:chgData name="Fuentes-Cabrera, Miguel" userId="1bb9fb8f-7ff7-4823-9c46-dbbc0dc47453" providerId="ADAL" clId="{D16B89D3-8BA8-4A70-AE12-51DA2A171821}" dt="2025-11-09T19:43:34.708" v="637"/>
          <ac:inkMkLst>
            <pc:docMk/>
            <pc:sldMk cId="3525481904" sldId="301"/>
            <ac:inkMk id="124" creationId="{552F1D23-D898-D145-1058-B547A987B919}"/>
          </ac:inkMkLst>
        </pc:inkChg>
        <pc:inkChg chg="add">
          <ac:chgData name="Fuentes-Cabrera, Miguel" userId="1bb9fb8f-7ff7-4823-9c46-dbbc0dc47453" providerId="ADAL" clId="{D16B89D3-8BA8-4A70-AE12-51DA2A171821}" dt="2025-11-09T19:43:32.999" v="633"/>
          <ac:inkMkLst>
            <pc:docMk/>
            <pc:sldMk cId="3525481904" sldId="301"/>
            <ac:inkMk id="125" creationId="{61F22000-6079-2F8D-70D8-1D29936FDD8A}"/>
          </ac:inkMkLst>
        </pc:inkChg>
        <pc:inkChg chg="add del">
          <ac:chgData name="Fuentes-Cabrera, Miguel" userId="1bb9fb8f-7ff7-4823-9c46-dbbc0dc47453" providerId="ADAL" clId="{D16B89D3-8BA8-4A70-AE12-51DA2A171821}" dt="2025-11-09T19:43:34.708" v="637"/>
          <ac:inkMkLst>
            <pc:docMk/>
            <pc:sldMk cId="3525481904" sldId="301"/>
            <ac:inkMk id="126" creationId="{C1FFC479-DEF9-C6F4-62CB-9D2DED2C9058}"/>
          </ac:inkMkLst>
        </pc:inkChg>
        <pc:inkChg chg="add">
          <ac:chgData name="Fuentes-Cabrera, Miguel" userId="1bb9fb8f-7ff7-4823-9c46-dbbc0dc47453" providerId="ADAL" clId="{D16B89D3-8BA8-4A70-AE12-51DA2A171821}" dt="2025-11-09T19:43:33.502" v="635"/>
          <ac:inkMkLst>
            <pc:docMk/>
            <pc:sldMk cId="3525481904" sldId="301"/>
            <ac:inkMk id="127" creationId="{45A03E5C-FF24-30EA-10CC-899B3503C629}"/>
          </ac:inkMkLst>
        </pc:inkChg>
        <pc:inkChg chg="add">
          <ac:chgData name="Fuentes-Cabrera, Miguel" userId="1bb9fb8f-7ff7-4823-9c46-dbbc0dc47453" providerId="ADAL" clId="{D16B89D3-8BA8-4A70-AE12-51DA2A171821}" dt="2025-11-09T19:43:33.753" v="636"/>
          <ac:inkMkLst>
            <pc:docMk/>
            <pc:sldMk cId="3525481904" sldId="301"/>
            <ac:inkMk id="128" creationId="{4F2B913D-CEB5-55A3-0B02-3FD12EDCAE32}"/>
          </ac:inkMkLst>
        </pc:inkChg>
        <pc:inkChg chg="add reco">
          <ac:chgData name="Fuentes-Cabrera, Miguel" userId="1bb9fb8f-7ff7-4823-9c46-dbbc0dc47453" providerId="ADAL" clId="{D16B89D3-8BA8-4A70-AE12-51DA2A171821}" dt="2025-11-09T19:43:34.708" v="637"/>
          <ac:inkMkLst>
            <pc:docMk/>
            <pc:sldMk cId="3525481904" sldId="301"/>
            <ac:inkMk id="130" creationId="{5486DB6D-D6DE-1CE0-4C3A-2355D959EB2F}"/>
          </ac:inkMkLst>
        </pc:inkChg>
        <pc:inkChg chg="add">
          <ac:chgData name="Fuentes-Cabrera, Miguel" userId="1bb9fb8f-7ff7-4823-9c46-dbbc0dc47453" providerId="ADAL" clId="{D16B89D3-8BA8-4A70-AE12-51DA2A171821}" dt="2025-11-09T19:43:35.398" v="638"/>
          <ac:inkMkLst>
            <pc:docMk/>
            <pc:sldMk cId="3525481904" sldId="301"/>
            <ac:inkMk id="132" creationId="{10FC43AC-A463-27E1-6B9A-A46C6E134FF5}"/>
          </ac:inkMkLst>
        </pc:inkChg>
        <pc:inkChg chg="add del">
          <ac:chgData name="Fuentes-Cabrera, Miguel" userId="1bb9fb8f-7ff7-4823-9c46-dbbc0dc47453" providerId="ADAL" clId="{D16B89D3-8BA8-4A70-AE12-51DA2A171821}" dt="2025-11-09T19:43:44.791" v="664"/>
          <ac:inkMkLst>
            <pc:docMk/>
            <pc:sldMk cId="3525481904" sldId="301"/>
            <ac:inkMk id="133" creationId="{E0281B8F-55E3-EE80-28ED-3EC3A9A92465}"/>
          </ac:inkMkLst>
        </pc:inkChg>
        <pc:inkChg chg="add del">
          <ac:chgData name="Fuentes-Cabrera, Miguel" userId="1bb9fb8f-7ff7-4823-9c46-dbbc0dc47453" providerId="ADAL" clId="{D16B89D3-8BA8-4A70-AE12-51DA2A171821}" dt="2025-11-09T19:43:44.791" v="664"/>
          <ac:inkMkLst>
            <pc:docMk/>
            <pc:sldMk cId="3525481904" sldId="301"/>
            <ac:inkMk id="134" creationId="{26766FE9-1F3C-19BE-CD1F-9CB2CCC08D79}"/>
          </ac:inkMkLst>
        </pc:inkChg>
        <pc:inkChg chg="add del">
          <ac:chgData name="Fuentes-Cabrera, Miguel" userId="1bb9fb8f-7ff7-4823-9c46-dbbc0dc47453" providerId="ADAL" clId="{D16B89D3-8BA8-4A70-AE12-51DA2A171821}" dt="2025-11-09T19:43:44.791" v="664"/>
          <ac:inkMkLst>
            <pc:docMk/>
            <pc:sldMk cId="3525481904" sldId="301"/>
            <ac:inkMk id="135" creationId="{3910A640-1ED4-C50E-E653-CFE85A529CE8}"/>
          </ac:inkMkLst>
        </pc:inkChg>
        <pc:inkChg chg="add">
          <ac:chgData name="Fuentes-Cabrera, Miguel" userId="1bb9fb8f-7ff7-4823-9c46-dbbc0dc47453" providerId="ADAL" clId="{D16B89D3-8BA8-4A70-AE12-51DA2A171821}" dt="2025-11-09T19:43:36.454" v="642"/>
          <ac:inkMkLst>
            <pc:docMk/>
            <pc:sldMk cId="3525481904" sldId="301"/>
            <ac:inkMk id="136" creationId="{A3387C66-FB98-3CCC-44F8-F0CCEF8AC6E8}"/>
          </ac:inkMkLst>
        </pc:inkChg>
        <pc:inkChg chg="add">
          <ac:chgData name="Fuentes-Cabrera, Miguel" userId="1bb9fb8f-7ff7-4823-9c46-dbbc0dc47453" providerId="ADAL" clId="{D16B89D3-8BA8-4A70-AE12-51DA2A171821}" dt="2025-11-09T19:43:37.549" v="643"/>
          <ac:inkMkLst>
            <pc:docMk/>
            <pc:sldMk cId="3525481904" sldId="301"/>
            <ac:inkMk id="137" creationId="{FBB62595-F39E-F3CD-1C71-062761877CF6}"/>
          </ac:inkMkLst>
        </pc:inkChg>
        <pc:inkChg chg="add">
          <ac:chgData name="Fuentes-Cabrera, Miguel" userId="1bb9fb8f-7ff7-4823-9c46-dbbc0dc47453" providerId="ADAL" clId="{D16B89D3-8BA8-4A70-AE12-51DA2A171821}" dt="2025-11-09T19:43:37.683" v="644"/>
          <ac:inkMkLst>
            <pc:docMk/>
            <pc:sldMk cId="3525481904" sldId="301"/>
            <ac:inkMk id="138" creationId="{D06BF557-AEB4-5125-9AF1-356578E0A19D}"/>
          </ac:inkMkLst>
        </pc:inkChg>
        <pc:inkChg chg="add del">
          <ac:chgData name="Fuentes-Cabrera, Miguel" userId="1bb9fb8f-7ff7-4823-9c46-dbbc0dc47453" providerId="ADAL" clId="{D16B89D3-8BA8-4A70-AE12-51DA2A171821}" dt="2025-11-09T19:43:44.791" v="664"/>
          <ac:inkMkLst>
            <pc:docMk/>
            <pc:sldMk cId="3525481904" sldId="301"/>
            <ac:inkMk id="139" creationId="{B7B28ED4-54C9-5A6B-016A-547A7C72B79D}"/>
          </ac:inkMkLst>
        </pc:inkChg>
        <pc:inkChg chg="add">
          <ac:chgData name="Fuentes-Cabrera, Miguel" userId="1bb9fb8f-7ff7-4823-9c46-dbbc0dc47453" providerId="ADAL" clId="{D16B89D3-8BA8-4A70-AE12-51DA2A171821}" dt="2025-11-09T19:43:38.422" v="646"/>
          <ac:inkMkLst>
            <pc:docMk/>
            <pc:sldMk cId="3525481904" sldId="301"/>
            <ac:inkMk id="140" creationId="{0FF145B1-E26C-ADB8-D4D0-90496C247D20}"/>
          </ac:inkMkLst>
        </pc:inkChg>
        <pc:inkChg chg="add del">
          <ac:chgData name="Fuentes-Cabrera, Miguel" userId="1bb9fb8f-7ff7-4823-9c46-dbbc0dc47453" providerId="ADAL" clId="{D16B89D3-8BA8-4A70-AE12-51DA2A171821}" dt="2025-11-09T19:43:44.791" v="664"/>
          <ac:inkMkLst>
            <pc:docMk/>
            <pc:sldMk cId="3525481904" sldId="301"/>
            <ac:inkMk id="141" creationId="{EE1E6479-7DE8-BC5F-0D2D-C21952AA04F5}"/>
          </ac:inkMkLst>
        </pc:inkChg>
        <pc:inkChg chg="add">
          <ac:chgData name="Fuentes-Cabrera, Miguel" userId="1bb9fb8f-7ff7-4823-9c46-dbbc0dc47453" providerId="ADAL" clId="{D16B89D3-8BA8-4A70-AE12-51DA2A171821}" dt="2025-11-09T19:43:38.789" v="648"/>
          <ac:inkMkLst>
            <pc:docMk/>
            <pc:sldMk cId="3525481904" sldId="301"/>
            <ac:inkMk id="142" creationId="{CB1E6611-85CB-36F9-382F-1599BD41BB5E}"/>
          </ac:inkMkLst>
        </pc:inkChg>
        <pc:inkChg chg="add del">
          <ac:chgData name="Fuentes-Cabrera, Miguel" userId="1bb9fb8f-7ff7-4823-9c46-dbbc0dc47453" providerId="ADAL" clId="{D16B89D3-8BA8-4A70-AE12-51DA2A171821}" dt="2025-11-09T19:43:44.791" v="664"/>
          <ac:inkMkLst>
            <pc:docMk/>
            <pc:sldMk cId="3525481904" sldId="301"/>
            <ac:inkMk id="143" creationId="{770125E6-F720-5F28-98A5-90EB3AF8454B}"/>
          </ac:inkMkLst>
        </pc:inkChg>
        <pc:inkChg chg="add">
          <ac:chgData name="Fuentes-Cabrera, Miguel" userId="1bb9fb8f-7ff7-4823-9c46-dbbc0dc47453" providerId="ADAL" clId="{D16B89D3-8BA8-4A70-AE12-51DA2A171821}" dt="2025-11-09T19:43:39.681" v="650"/>
          <ac:inkMkLst>
            <pc:docMk/>
            <pc:sldMk cId="3525481904" sldId="301"/>
            <ac:inkMk id="144" creationId="{FB7AF7EC-A234-4AFF-FFCA-FB055D16C3F7}"/>
          </ac:inkMkLst>
        </pc:inkChg>
        <pc:inkChg chg="add">
          <ac:chgData name="Fuentes-Cabrera, Miguel" userId="1bb9fb8f-7ff7-4823-9c46-dbbc0dc47453" providerId="ADAL" clId="{D16B89D3-8BA8-4A70-AE12-51DA2A171821}" dt="2025-11-09T19:43:40.071" v="651"/>
          <ac:inkMkLst>
            <pc:docMk/>
            <pc:sldMk cId="3525481904" sldId="301"/>
            <ac:inkMk id="145" creationId="{9BB9D22F-043A-C34F-78F1-DF46A6FBAE3B}"/>
          </ac:inkMkLst>
        </pc:inkChg>
        <pc:inkChg chg="add">
          <ac:chgData name="Fuentes-Cabrera, Miguel" userId="1bb9fb8f-7ff7-4823-9c46-dbbc0dc47453" providerId="ADAL" clId="{D16B89D3-8BA8-4A70-AE12-51DA2A171821}" dt="2025-11-09T19:43:40.406" v="652"/>
          <ac:inkMkLst>
            <pc:docMk/>
            <pc:sldMk cId="3525481904" sldId="301"/>
            <ac:inkMk id="146" creationId="{3B9383EA-4099-AA10-9CC0-A920AAE61DDA}"/>
          </ac:inkMkLst>
        </pc:inkChg>
        <pc:inkChg chg="add del">
          <ac:chgData name="Fuentes-Cabrera, Miguel" userId="1bb9fb8f-7ff7-4823-9c46-dbbc0dc47453" providerId="ADAL" clId="{D16B89D3-8BA8-4A70-AE12-51DA2A171821}" dt="2025-11-09T19:43:44.791" v="664"/>
          <ac:inkMkLst>
            <pc:docMk/>
            <pc:sldMk cId="3525481904" sldId="301"/>
            <ac:inkMk id="147" creationId="{CF382D58-B2B5-AFDE-D39B-773579E2662E}"/>
          </ac:inkMkLst>
        </pc:inkChg>
        <pc:inkChg chg="add">
          <ac:chgData name="Fuentes-Cabrera, Miguel" userId="1bb9fb8f-7ff7-4823-9c46-dbbc0dc47453" providerId="ADAL" clId="{D16B89D3-8BA8-4A70-AE12-51DA2A171821}" dt="2025-11-09T19:43:41.173" v="654"/>
          <ac:inkMkLst>
            <pc:docMk/>
            <pc:sldMk cId="3525481904" sldId="301"/>
            <ac:inkMk id="148" creationId="{261CFBB2-1097-C53B-74E4-A3A58044630E}"/>
          </ac:inkMkLst>
        </pc:inkChg>
        <pc:inkChg chg="add">
          <ac:chgData name="Fuentes-Cabrera, Miguel" userId="1bb9fb8f-7ff7-4823-9c46-dbbc0dc47453" providerId="ADAL" clId="{D16B89D3-8BA8-4A70-AE12-51DA2A171821}" dt="2025-11-09T19:43:41.673" v="655"/>
          <ac:inkMkLst>
            <pc:docMk/>
            <pc:sldMk cId="3525481904" sldId="301"/>
            <ac:inkMk id="149" creationId="{3461AB1B-A500-6CAF-55F6-A75A4B19B638}"/>
          </ac:inkMkLst>
        </pc:inkChg>
        <pc:inkChg chg="add">
          <ac:chgData name="Fuentes-Cabrera, Miguel" userId="1bb9fb8f-7ff7-4823-9c46-dbbc0dc47453" providerId="ADAL" clId="{D16B89D3-8BA8-4A70-AE12-51DA2A171821}" dt="2025-11-09T19:43:41.804" v="656"/>
          <ac:inkMkLst>
            <pc:docMk/>
            <pc:sldMk cId="3525481904" sldId="301"/>
            <ac:inkMk id="150" creationId="{74065086-DAB0-BF7C-EB9C-AF8621D4B60A}"/>
          </ac:inkMkLst>
        </pc:inkChg>
        <pc:inkChg chg="add del">
          <ac:chgData name="Fuentes-Cabrera, Miguel" userId="1bb9fb8f-7ff7-4823-9c46-dbbc0dc47453" providerId="ADAL" clId="{D16B89D3-8BA8-4A70-AE12-51DA2A171821}" dt="2025-11-09T19:43:44.791" v="664"/>
          <ac:inkMkLst>
            <pc:docMk/>
            <pc:sldMk cId="3525481904" sldId="301"/>
            <ac:inkMk id="151" creationId="{55480E42-8BA6-224A-A137-908F78D9095D}"/>
          </ac:inkMkLst>
        </pc:inkChg>
        <pc:inkChg chg="add del">
          <ac:chgData name="Fuentes-Cabrera, Miguel" userId="1bb9fb8f-7ff7-4823-9c46-dbbc0dc47453" providerId="ADAL" clId="{D16B89D3-8BA8-4A70-AE12-51DA2A171821}" dt="2025-11-09T19:43:44.791" v="664"/>
          <ac:inkMkLst>
            <pc:docMk/>
            <pc:sldMk cId="3525481904" sldId="301"/>
            <ac:inkMk id="152" creationId="{47F0031A-ADFA-F7D2-2669-B81A4CBA94A7}"/>
          </ac:inkMkLst>
        </pc:inkChg>
        <pc:inkChg chg="add del">
          <ac:chgData name="Fuentes-Cabrera, Miguel" userId="1bb9fb8f-7ff7-4823-9c46-dbbc0dc47453" providerId="ADAL" clId="{D16B89D3-8BA8-4A70-AE12-51DA2A171821}" dt="2025-11-09T19:43:44.791" v="664"/>
          <ac:inkMkLst>
            <pc:docMk/>
            <pc:sldMk cId="3525481904" sldId="301"/>
            <ac:inkMk id="153" creationId="{D119F362-047C-F9D0-59A1-54CDE94CA98E}"/>
          </ac:inkMkLst>
        </pc:inkChg>
        <pc:inkChg chg="add">
          <ac:chgData name="Fuentes-Cabrera, Miguel" userId="1bb9fb8f-7ff7-4823-9c46-dbbc0dc47453" providerId="ADAL" clId="{D16B89D3-8BA8-4A70-AE12-51DA2A171821}" dt="2025-11-09T19:43:42.939" v="660"/>
          <ac:inkMkLst>
            <pc:docMk/>
            <pc:sldMk cId="3525481904" sldId="301"/>
            <ac:inkMk id="154" creationId="{848614BC-7690-87D7-7589-DF5C9A019248}"/>
          </ac:inkMkLst>
        </pc:inkChg>
        <pc:inkChg chg="add">
          <ac:chgData name="Fuentes-Cabrera, Miguel" userId="1bb9fb8f-7ff7-4823-9c46-dbbc0dc47453" providerId="ADAL" clId="{D16B89D3-8BA8-4A70-AE12-51DA2A171821}" dt="2025-11-09T19:43:43.188" v="661"/>
          <ac:inkMkLst>
            <pc:docMk/>
            <pc:sldMk cId="3525481904" sldId="301"/>
            <ac:inkMk id="155" creationId="{BE33192E-B36C-26DE-C316-423549724FC5}"/>
          </ac:inkMkLst>
        </pc:inkChg>
        <pc:inkChg chg="add">
          <ac:chgData name="Fuentes-Cabrera, Miguel" userId="1bb9fb8f-7ff7-4823-9c46-dbbc0dc47453" providerId="ADAL" clId="{D16B89D3-8BA8-4A70-AE12-51DA2A171821}" dt="2025-11-09T19:43:43.388" v="662"/>
          <ac:inkMkLst>
            <pc:docMk/>
            <pc:sldMk cId="3525481904" sldId="301"/>
            <ac:inkMk id="156" creationId="{65731608-B7C1-A725-4A90-BE5E5A06DE55}"/>
          </ac:inkMkLst>
        </pc:inkChg>
        <pc:inkChg chg="add">
          <ac:chgData name="Fuentes-Cabrera, Miguel" userId="1bb9fb8f-7ff7-4823-9c46-dbbc0dc47453" providerId="ADAL" clId="{D16B89D3-8BA8-4A70-AE12-51DA2A171821}" dt="2025-11-09T19:43:44.183" v="663"/>
          <ac:inkMkLst>
            <pc:docMk/>
            <pc:sldMk cId="3525481904" sldId="301"/>
            <ac:inkMk id="157" creationId="{67D58888-E447-9521-31F8-940DD728640B}"/>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19:34.959"/>
    </inkml:context>
    <inkml:brush xml:id="br0">
      <inkml:brushProperty name="width" value="0.06" units="cm"/>
      <inkml:brushProperty name="height" value="0.06" units="cm"/>
      <inkml:brushProperty name="color" value="#E71224"/>
    </inkml:brush>
  </inkml:definitions>
  <inkml:trace contextRef="#ctx0" brushRef="#br0">3760 22 8544,'-9'12'-286,"4"-2"0,-10-10 0,-2 0 0,-2 0 0,-3 0 428,0 0 1,1-2 0,-1-3 0,0-2-166,0 2 0,-2-5 1,-3 3-1,-2 2-29,3 3 1,-8 2-1,0 0 1,-2 0 75,0 0 0,-1 0 0,-9 0 0,-2 2 4,-3 5 0,-9 5 0,4 10 0,-5 2 30,-4 5 1,-3-2 0,-12 9-1,5 3 37,0 2 0,5 3 1,-10 2-1,1 2 24,1 3 0,3 0 0,10-5 0,0 2-63,-1 3 1,3 2 0,5-5 0,10 3-84,9-2 0,0-3 1,10 0-1,3 2 3,2 3 1,4 2-1,6-5 1,6 6-1,6 1 0,2 1 1,0 4-1,2-4 14,6-3 0,4 1 0,12-6 0,5 3 69,7-3 0,8-2 1,7-2-1,9-1 61,10 1 1,8-3 0,11-2 0,-42-22 0,1 0-25,2-2 0,1 1 0,4 3 0,2 1 0,3-3 0,3 0 0,5 1 0,2 0-171,3 0 0,1 0 0,7-1 0,1 0 0,1 1 0,1 0 1,1-2-1,1 0 90,1 0 1,1-1-1,6-1 1,3-1-1,0 3 1,2 2-1,-33-7 1,0-1-1,0 0 4,0-1 0,0 0 1,0 0-1,33 3 1,1 0-1,-32-5 1,1 1-1,0-1 1,1 0-1,1 0 1,0 1-82,1-1 1,0 1 0,0-2 0,2 0-1,1-2 1,-2 1 0,-2 0 0,-1 0-1,0-1 1,1 1 0,1 0 0,0 0 95,1-1 0,-1 0 1,1 0-1,3 2 0,1 0 1,0-1-1,-1-1 1,0-1-1,-1 0 0,-1 0 1,-1 0-1,1 0-16,-2 1 0,1-1 0,-1 0 1,1 0-1,-1-1 0,1 0 0,2-1 1,1-2-1,1 1 0,0 0 1,0 0-1,1 0-20,-2 1 0,1-1 1,0-1-1,0-1 1,1-1-1,-1-1 1,-6-1-1,-1-1 1,-1 0-1,3-2 0,0 0 1,0-1-22,0 0 1,1 0-1,0-2 1,-2 0 0,0-2-1,-1 1 1,-1 1-1,-1 1 1,-1 0 0,27-7-1,-2 0 77,-5-2 1,-2-1-1,0-1 1,-1-2-1,-2-1 1,-2-2-1,1-3 1,-2 0-12,-1-3 1,-1 1-1,-2 1 1,-3-1-1,-6 0 1,-1-1 0,0-1-1,1-1 90,-1 0 0,0 0 0,-1-2 0,-2-1 0,-2 2 0,-1 0 0,-5 1 0,-2 0-48,-2 0 0,-1-2 1,-1 0-1,-1-1 0,-4 3 1,-1-2-1,-3 0 0,-1 0 21,27-34 0,-11 2 1,-18 0-1,-10 0 55,-9 3 1,-17-10-1,-19 15 1,-15-1-261,-17-2 1,-21 7 0,28 27-1,-2 0 1,-7 0 0,-3 0 19,-6 1 1,-4 1 0,-4-1-1,-3 2 1,-8 4 0,-2 1 0,-6-1-1,-1 0 47,-6 0 1,-2 1 0,24 8 0,-2 1 0,-1 0 0,-1 1 0,0 0 0,-1 0 0,-4 0-1,-1 0 1,-1 1-27,-4 1 0,-1 0 0,-2 1 0,17 1 0,-1 2 0,-1 0 0,-2 0 0,-8 0 0,-1 1 0,-2 0 0,-1 0 0,-4 0 0,-2 1 0,-1 0 0,-1 1-125,17 0 0,-1 0 0,0 0 1,-1 0-1,0 0 0,-5 0 1,0 1-1,-1-1 0,0 1 0,0 0 1,0 0-1,-1 1 0,0 0 1,0 1-1,-1-1 0,-3 0 0,-2 0 1,1 1-1,-2-1 0,0 1 119,14 0 1,-1 0 0,0-1 0,-1 1-1,0 1 1,-1 0 0,-2 2 0,-2 0-1,1 0 1,-1 2 0,-1-1 0,1 1-1,-2 1 1,-1 1 0,1 0 0,-1 0-1,0 1 1,1 0 0,-2 0 0,1 1 0,0 0-1,0 1 1,-1 0 0,0 1-41,-1 0 0,0 1 1,0 0-1,0 1 0,-1 1 1,0 0-1,12-1 0,0 1 1,-1 1-1,1 0 0,-1 0 1,0 1-1,-1 0 0,-3 2 1,0-1-1,-1 1 1,0 1-1,-1 0 0,1 0 1,0 0-1,-2 0 0,0 1 1,0 0-1,0 1 0,0-1 1,0 1-1,0 1 44,-1 0 0,0 0 0,0 1 0,0 0 0,0 1 0,0 0 0,0 0 0,-2 2 0,0-1 0,0 1 0,0 1 1,0 0-1,1 1 0,-1 0 60,2 1 0,-1 0 0,1 1 0,0 0 0,0 1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09.044"/>
    </inkml:context>
    <inkml:brush xml:id="br0">
      <inkml:brushProperty name="width" value="0.08571" units="cm"/>
      <inkml:brushProperty name="height" value="0.08571" units="cm"/>
    </inkml:brush>
  </inkml:definitions>
  <inkml:trace contextRef="#ctx0" brushRef="#br0">0 0 8069,'12'14'210,"-5"1"0,-4-1 0,-3 7 1,0 0 83,0 1 0,2 8 0,3 8 0,4 10-82,3 8 0,-5 8 0,5 7 0,-3 7-339,-4 5 1,-3-2 0,1-1 0,2 1-562,2-8 1,0-14 0,-7-12 687,0-9 0,-10-7 0,-2-10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5:25.304"/>
    </inkml:context>
    <inkml:brush xml:id="br0">
      <inkml:brushProperty name="width" value="0.08571" units="cm"/>
      <inkml:brushProperty name="height" value="0.08571" units="cm"/>
    </inkml:brush>
  </inkml:definitions>
  <inkml:trace contextRef="#ctx0" brushRef="#br0">261 131 8132,'-7'-21'542,"0"-1"1,0 7 158,7 1 0,0 11 1,0 6-237,0 16 0,0 5 0,0 13 0,0 4-63,0 7 0,7 5 0,3 8 0,-1-1-339,1 8 0,-3-3 1,-4 8-1,1-5-570,4-3 0,1 0 0,-4-2 0,2-7-1078,-2-12 1,5-11 1584,-3-11 0,0 0 0,-7 0 0</inkml:trace>
  <inkml:trace contextRef="#ctx0" brushRef="#br0" timeOffset="215">0 610 7737,'7'-14'-376,"1"-1"1,1 1 0,-1-8 1449,6 0 1,8 1 0,4-1 0,6 0-595,2 0 1,12 0-1,12-2 1,2-2-420,-2-3 0,5 0 1,-7 9-1,0 3-538,-6 3 1,-6 9 0,-8-2 0,-7 7 476,-5 7 0,-2 5 0,0 10 0</inkml:trace>
  <inkml:trace contextRef="#ctx0" brushRef="#br0" timeOffset="1000">719 741 7836,'0'-12'714,"2"0"-203,5 5 0,-4 2 1,4-10-166,-5-2 1,6 5 0,-1-2-50,-2-3 1,0 5 0,0-3 21,2-2 0,0-2-313,-7-3 0,0 8-72,0-1 0,-10 10 1,-2 0 294,0 10 0,-7 7 0,7 10 0,-3 0-18,1 0 0,6 7 0,-6 2 1,-1 3-16,3 5 1,3-5 0,9 0 0,0-1-251,0 1 0,0-7 0,0 2 1,0-5-475,0-2 0,9-8 0,6-1 1,4-4-468,3-4 1,0-5 0,-1-5 0,1-7 344,0-7 1,7 2 0,3-12 0,-1 2 649,0-2 0,-2 5 0,-7-8 0,0 3 0,0 0 0,0 0 0,-3 8 0,-2-1 51,-3 0 0,-9 0 0,2 0 1,-4 1 1043,-3-1 1,-3 10-444,-4 5 0,2 4 1,-9 3-1,-3 3-58,-2 4 1,-3 7 0,0 13-1,0 2-232,0-2 0,1 6 1,1 1-1,3 3-433,3-1 0,9-2 0,-5 2 0,3-4-316,0-1 1,0-7-1,9 5 1,5-7-547,8-7 1,-1-6 0,6-9 0,4 0 414,0 0 0,0-5 1,-2-7-1,0-9 422,0-4 0,-8-9 0,1 1 0,2-4 213,2 1 1,0 7 0,-2-5 0,-5 3 445,-2 4 0,4 10 164,-6 3 0,-1 11-227,-7 3 1,0 12-1,0 15 1,0 4-161,0 3 0,7 0 0,1 5 0,-4-5-960,-1-3 1,-1-2 0,5-7-1,6 0-2245,-1-1 2865,7-8 0,-7-4 0,10-9 0</inkml:trace>
  <inkml:trace contextRef="#ctx0" brushRef="#br0" timeOffset="1350">1416 1 8132,'0'22'-313,"0"7"1,0 2 0,0 3 539,0 5 0,0 2 1,0 5-1,0 2 71,0 3 0,7 9 0,2-2 1,1 5-272,0 3 1,0-1 0,-6 0-1,4-2-321,-4-5 0,-1-14 0,-3-15 527,0-5 1,0-14-38,0-10 1,0-12 0,0-15-1,0-4-57,0-3 0,0 5 0,0-5 0,2 2 32,6 6 0,-4 2 0,8 2 1,1 2 99,-1 6 1,-5-3 0,7 10 0,3 2 127,3 2 1,2 3-1,-1 3 1,1 4-134,0 8 1,0 4 0,-1 3 0,1 2-199,0 5 0,0-5 0,-3 5 1,-2-5 273,-2-2 1,-8 0-343,7 0 0,1 0 0,7-1 0</inkml:trace>
  <inkml:trace contextRef="#ctx0" brushRef="#br0" timeOffset="1931">1350 327 8214,'-22'-12'325,"8"5"1,2 14 0,2 10 85,5 10 1,-4 9 0,1 13 0,4 4 148,1 2 1,3 11-1,0 9 1,0 0-343,0 0 0,10-12 1,4-13-1,8-4-245,7-2 0,-2-17 0,9-8 0,3-7-1806,2-7 1833,2-12 0,1-15 0,0-12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5:45.485"/>
    </inkml:context>
    <inkml:brush xml:id="br0">
      <inkml:brushProperty name="width" value="0.06" units="cm"/>
      <inkml:brushProperty name="height" value="0.06" units="cm"/>
      <inkml:brushProperty name="color" value="#E71224"/>
    </inkml:brush>
  </inkml:definitions>
  <inkml:trace contextRef="#ctx0" brushRef="#br0">44 85 8084,'0'-21'453,"0"-1"0,0 7 963,0 1-1311,0 9 1,0-2 0,0 14-15,0 7 0,0 8 1,-3 7-1,-1 10-55,-4 9 0,1 1 0,5 9 0,-3 5-109,-3 7 0,1 0 0,7 7 1,0-2 4,0-4 1,0 1 0,3-6 0,1-11 308,4-6 1,9-16 0,0-3 0,7-9 8,5-6 0,10-5 1,-3-13-1,5-4 52,3-8 0,-1-4 1,1-5-1,-1-3-321,1-2 1,-1 0 0,1 10 0,-3 2-975,-5 2 1,-4 3-2351,-10-2 3343,-1 4 0,-9 10 0,-2 0 0</inkml:trace>
  <inkml:trace contextRef="#ctx0" brushRef="#br0" timeOffset="534">610 630 8108,'-10'12'138,"5"-2"1,-7-8 695,3 5-407,1-4 1,8 9-27,0-5 0,3-2-279,4 9 0,-2-9 0,9 2-26,3-4 1,3-3-1,2 2 1,-1 3-60,1 2 0,0 1 0,0-8 18,-1 0 1,1 0 0,0 0 109,0 0 0,-10 2 0,-2 3 138,-1 2 0,-6 10-97,4-2 0,-12 4 0,-5 3-244,-2 0 0,0-1 0,-5 1 0,5 0-446,2 0 1,-4-1 0,4 1-2124,-2 0 2607,7 0 0,-4 9 0,9 3 0</inkml:trace>
  <inkml:trace contextRef="#ctx0" brushRef="#br0" timeOffset="884">1089 1000 8310,'-12'-10'1013,"2"8"1,13-8 0,4 10-1,7 3-1095,6 4 0,2-5 0,-1 6 0,4-6-544,4-2 0,-3 0 626,11 0 0,-11 10 0,6 2 0</inkml:trace>
  <inkml:trace contextRef="#ctx0" brushRef="#br0" timeOffset="1015">1459 739 8006,'-43'0'312,"2"0"0,2 0 97,3 0 1,7 0 0,-8 0-1,-1 0-387,-4 0 1,6 0 0,2 0-23,3 0 0,-8 9 0,5 3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5:47.219"/>
    </inkml:context>
    <inkml:brush xml:id="br0">
      <inkml:brushProperty name="width" value="0.06" units="cm"/>
      <inkml:brushProperty name="height" value="0.06" units="cm"/>
      <inkml:brushProperty name="color" value="#E71224"/>
    </inkml:brush>
  </inkml:definitions>
  <inkml:trace contextRef="#ctx0" brushRef="#br0">22 959 8047,'-12'0'1063,"2"0"0,27 7 0,7 3 0,10-1-676,12 1 1,8 4-1,13-6 1,6-1-219,7 3 0,7-8 0,7 5 0,-43-5 0,0-1-158,2-1 0,0 0 0,1-3 1,-1-2-1,-2 2 0,-1-1 0,45-3-189,-6-3 0,-21 5 0,-12-7 1,-15 3-927,-12 4 0,-5-5 1104,-2 3 0,-10-10 0,-2 5 0</inkml:trace>
  <inkml:trace contextRef="#ctx0" brushRef="#br0" timeOffset="367">218 392 8174,'-12'3'604,"5"4"1,2 8-1,0 11 1,-2 6-341,2 2 1,3 2-1,2 7 1,0 1-410,0 0 0,0-3 0,0-3 0,2-4-593,5-2 0,-4-11 0,6-8-1249,1-4 1987,-8-1 0,8-18 0,-10-2 0</inkml:trace>
  <inkml:trace contextRef="#ctx0" brushRef="#br0" timeOffset="565">196 371 7852,'22'-12'762,"0"4"1,0 6 277,-1 2 1,1 10-723,0 4 1,-3 5 0,-4 3-378,-8 0 1,-4 0-1,-3 0 1,0-1-364,0 1 0,-10-7 0,-5-1 0,-4 1-253,-3-3 1,0 5-1,1-8 1,-1 1-827,0 0 1501,0-3 0,-9 3 0,-3 2 0</inkml:trace>
  <inkml:trace contextRef="#ctx0" brushRef="#br0" timeOffset="883">806 88 8174,'-10'-22'100,"6"0"291,-11 0 0,0 10 0,-6 5-88,-1 4 0,0 13 0,3 5 0,2 4-6,2 3 0,1 9 0,-6 6 0,4 1-43,1-1 0,8 4 1,-5-5-1,0 8-84,-1 6 0,9-4 0,-4 5 0,6-7-459,2-8 0,0 5 0,0-7 0,0 0-414,0-5 0,7-12 0,3-5 1,2-2-1072,5-6 1774,2-1 0,3-13 0,0-2 0</inkml:trace>
  <inkml:trace contextRef="#ctx0" brushRef="#br0" timeOffset="1064">893 327 8178,'-19'3'991,"4"4"1,6 5-772,-1 0 1,7 15 0,-4-6 0,2 4-261,-2-1 0,5 0 1,-6 3-1,4 2-508,-4-3 1,4-2-1,-9-2 1,4 0 547,4 0 0,-7 0 0,0-1 0</inkml:trace>
  <inkml:trace contextRef="#ctx0" brushRef="#br0" timeOffset="1248">675 392 8285,'20'3'1163,"-3"4"-626,-3 8 0,-7 4 1,6 3-1,-1 0-232,0-1 1,0 1 0,5 0 0,-3 0-460,3-1 0,-5-6 0,3-1-487,2 3 1,2-7-1,0 0 641,-4-1 0,4-6 0,-7 7 0</inkml:trace>
  <inkml:trace contextRef="#ctx0" brushRef="#br0" timeOffset="1414">1067 523 8174,'-21'10'271,"6"-5"0,3 9 229,2 3 0,-4-5 0,7 3-999,2 2 0,2 2-934,3 3 1433,0 0 0,0-1 0,0 1 0</inkml:trace>
  <inkml:trace contextRef="#ctx0" brushRef="#br0" timeOffset="1649">1133 371 8174,'7'-15'899,"0"1"0,0 11-255,-7 3 0,3 3 1,2 11-505,2 3 0,0 2 0,-7 3 0,0 0-82,0 0 1,7 0 0,1-1-811,-3 1 1,-1-7 0,1-1 751,3 3 0,8 2 0,-3 3 0</inkml:trace>
  <inkml:trace contextRef="#ctx0" brushRef="#br0" timeOffset="1866">1285 349 8223,'0'-10'854,"0"10"-519,0 12 0,0 0 0,0 5 0,0 5-193,0 5 1,0 4 0,0-4-1,0 2-202,0-3 1,0 6-1,0-1 1,0 1-1238,0-1 1297,0-2 0,-10-7 0,-2 0 0</inkml:trace>
  <inkml:trace contextRef="#ctx0" brushRef="#br0" timeOffset="2099">1372 0 8174,'0'22'236,"0"0"1,3 0 0,1 2 294,4 5 0,1 5 1,-4 9-1,3 1 156,-4 0 0,1 9 0,0 5 1,2 5-459,-2 2 0,-12 0 1,-8 1-1,-6-1-487,-8 0 0,2 1 1,-9-3-1,-1-8-432,3-11 0,-4-3 690,9-12 0,-20 0 0,3-7 0</inkml:trace>
  <inkml:trace contextRef="#ctx0" brushRef="#br0" timeOffset="2451">501 1503 8065,'-12'10'166,"0"-5"1,7 9 0,-2 3 350,2 2 0,3 10 0,2 3 0,0 2-248,0 4 1,0 4 0,0 1 0,2 1-351,5-1 1,-4 1 0,4-1-1,-2 1-905,2-1 0,-5-6 1,6-3 985,-6-3 0,-2-2 0,0-7 0</inkml:trace>
  <inkml:trace contextRef="#ctx0" brushRef="#br0" timeOffset="2665">545 1438 7923,'9'-12'1517,"6"4"1,4 6-1068,3 2 1,0 0 0,-3 2 0,-2 3-230,-2 2 0,-11 10 0,4-2 1,-6 7-315,-2 7 1,-2-5 0,-6 5 0,-6-5-692,-5-2 0,-3 7 0,0 0 0,0-2-421,0-3 0,-2-2 1205,-5-1 0,5 1 0,-7 0 0</inkml:trace>
  <inkml:trace contextRef="#ctx0" brushRef="#br0" timeOffset="2966">937 1307 8065,'-8'-14'-14,"-1"1"269,-3 4 1,4 2 0,-4 9 399,3 5 1,-6-2-1,5 12 1,1 5-180,-1 4 0,-4 11 0,4-6 0,0 3-254,1 5 1,-6 2 0,8 2-1,2 1-255,2-1 0,3-1 0,0-4 1,0-4-532,0-2 1,3-3-1,4-10 1,8-4-1029,4-8 0,3-5 1592,0-2 0,9-9 0,3-4 0</inkml:trace>
  <inkml:trace contextRef="#ctx0" brushRef="#br0" timeOffset="3148">1154 1416 8029,'-2'-12'866,"-5"5"0,2 7 0,-7 7 1,2 7-705,5 6 0,-4 1 1,1 4-1,1 1-286,-3 3 0,8 3 1,-8-6-1,3 6-561,0 2 1,-8 0 0,6 4 0,-1-4-1794,0-2 2478,-7-3 0,5-8 0,-10 1 0</inkml:trace>
  <inkml:trace contextRef="#ctx0" brushRef="#br0" timeOffset="3348">958 1481 8065,'13'0'617,"4"3"-101,-10 4 1,7-2 0,-4 12-1,0 5-137,-1 4 1,6 6 0,-5-3 0,-1 4-488,1 1 0,7 7 0,-5-7 0,2 0-668,1-5 0,-8 3 776,8-3 0,-1 0 0,8-7 0</inkml:trace>
  <inkml:trace contextRef="#ctx0" brushRef="#br0" timeOffset="3565">1263 1068 8386,'8'21'424,"-1"1"0,7 2 0,-4 5 1,0 10 398,-1 9 0,8 8 0,-5 9 0,1 1-266,-6-1 0,-5 8 0,-2-1 0,0-2-798,0-2 0,-9-3 1,-6 1-1,-7-3-359,-7-5 1,3-7 599,-11-15 0,11-14 0,-6-13 0</inkml:trace>
  <inkml:trace contextRef="#ctx0" brushRef="#br0" timeOffset="4216">1089 436 8240,'3'-12'207,"4"5"323,-5-5 1,10 9 772,-4-4-764,-6 4 1,10 6 0,-7 4-356,2 8 1,0 4-1,-7 3 1,3 0-312,4-1 0,-4-6 0,4-1 0,-5 3-748,-2 3 1,0-6-1,3-2-1661,4-2 2536,-5-3 0,18 3 0,-8 2 0</inkml:trace>
  <inkml:trace contextRef="#ctx0" brushRef="#br0" timeOffset="4414">1263 436 9604,'-9'22'518,"6"2"1,-4 5-1,5 7-379,2 5 1,-8 5 0,-1 5-1,-1 5-181,0 0 0,3-1 0,7-9 0,-2 0-613,-6-5 1,6-4 654,-5-1 0,4-5 0,3-9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6:16.431"/>
    </inkml:context>
    <inkml:brush xml:id="br0">
      <inkml:brushProperty name="width" value="0.08571" units="cm"/>
      <inkml:brushProperty name="height" value="0.08571" units="cm"/>
    </inkml:brush>
  </inkml:definitions>
  <inkml:trace contextRef="#ctx0" brushRef="#br0">327 784 8280,'15'0'1003,"-1"0"-396,-9 0-1029,15-9 1,-15 6 421,9-4 0,-9 5 0,5 2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6:56.863"/>
    </inkml:context>
    <inkml:brush xml:id="br0">
      <inkml:brushProperty name="width" value="0.08571" units="cm"/>
      <inkml:brushProperty name="height" value="0.08571" units="cm"/>
    </inkml:brush>
  </inkml:definitions>
  <inkml:trace contextRef="#ctx0" brushRef="#br0">34 850 8376,'-14'-8'2476,"-1"1"-1759,10 0 0,5 7 0,15 0 0,7 0-264,7 0 1,-3 0 0,11 0-1,1 0-671,3 0 0,3 0 0,0 0 1,-1 2-396,1 6 1,-3-6-1,-3 5 1,-4-4 612,-2-3 0,-3 0 0,-7 0 0</inkml:trace>
  <inkml:trace contextRef="#ctx0" brushRef="#br0" timeOffset="182">78 632 8173,'-22'0'1698,"7"-3"-1262,1-4 0,12 5 1,2-5-144,12 4 1,17 3-1,7 0 1,5 0-312,3 0 1,-1-2-1,1-3 1,2-2-1418,5 2 1435,-5 2 0,16 3 0,-6 0 0</inkml:trace>
  <inkml:trace contextRef="#ctx0" brushRef="#br0" timeOffset="417">992 675 6908,'15'0'1215,"-1"0"1,-6 0 0,6 0-1547,3 0 0,2 0 0,3 0 331,0 0 0,0 0 0,0 0 0</inkml:trace>
  <inkml:trace contextRef="#ctx0" brushRef="#br0" timeOffset="700">1711 349 8213,'-15'-15'0,"1"3"0,-3 2 746,-2 6 0,-6 1 0,-1 8 0,-3 7-221,2 10 0,3 7 0,2-2 0,3 4-370,4 3 1,-2 0 0,10 5 0,2-3-48,3 3 0,4-8 0,6-4 0,6-8 260,5-5 0,6-9 0,1 3 1,3-8-17,-2-8 1,-3-4-1,-2-10 1,0 1-37,-1-1 1,-6-7 0,-3-3 0,-2 1-284,-5-1 1,-3-4 0,-2 5-1,0-1-481,0 1 1,0 2-1,-2 7 1,-3 0-1600,-3 0 1,-8 10 2046,1 5 0,-4-5 0,-3 0 0</inkml:trace>
  <inkml:trace contextRef="#ctx0" brushRef="#br0" timeOffset="831">1755 567 8213,'14'7'211,"1"0"1,-8 0 0,7-7 473,3 0 0,-5 0-399,3 0-286,-10-9 0,14 6 0,-7-6 0</inkml:trace>
  <inkml:trace contextRef="#ctx0" brushRef="#br0" timeOffset="1133">2277 109 8213,'0'-22'139,"0"1"1,0-1 608,0 0 0,-9 10 0,-6 5-184,-4 4 0,-3 13 1,0 7-1,0 10-425,1 9 1,-9 7 0,1 6 0,3 4-170,2 3 0,4 9 0,6 8 0,7-3-190,4-2 0,3-13 0,3-6 1,4-11-149,7-9 0,15-14 1,5-8-1,2-4 409,1-3 0,-11-10 0,3-7 0,-7-7 168,-7-5 1,-6-3 0,-9 6 0,0-3-93,0 2 0,-4 5 0,-9 5 1,-11 5-372,-7 2 1,2 3 0,-5 7-1,0 0 254,0 0 0,-2 10 0,-8 2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7:06.646"/>
    </inkml:context>
    <inkml:brush xml:id="br0">
      <inkml:brushProperty name="width" value="0.08571" units="cm"/>
      <inkml:brushProperty name="height" value="0.08571" units="cm"/>
    </inkml:brush>
  </inkml:definitions>
  <inkml:trace contextRef="#ctx0" brushRef="#br0">499 153 8162,'-22'0'68,"0"0"0,3 3 0,2 4 0,5 10 453,2 9 1,0 8 0,5 10 0,-2-1-324,2 1 0,3-1 0,2 1 1,2-3-87,6-5 0,4-11 0,12-13 1,2-3 177,4-4 1,-1-5 0,-8-9 0,1-11-10,0-6 1,0-13 0,-3 5 0,-4-2-259,-8-1 1,-5 4-1,-2-6 1,-2 3-38,-5-3 0,2 0 0,-10 3 1,-2 7-96,-2 5 0,-3 2 0,0 0 0,1 3-1073,-1 4 1,7-2-1544,1 10 2725,-1 0 0,3 7 0,2 0 0</inkml:trace>
  <inkml:trace contextRef="#ctx0" brushRef="#br0" timeOffset="267">63 632 8162,'-19'3'207,"2"1"0,5 6 179,2 2 1,5-4-1,12 6 1,10 1-14,10-3 1,9 7-1,15-7 1,10 0-128,9-5 1,14-4-1,16-3 1,-49 0-1,2 0-222,2 0 1,1 0 0,1 0-1,0 0 1,-3 0 0,1 0-1,-2-1 1,0-1-59,-2-1 0,0-1 0,41 2 1,-20-5-1,-16 4-2482,-15 3 2516,-10 0 0,-19 0 0,-2 0 0</inkml:trace>
  <inkml:trace contextRef="#ctx0" brushRef="#br0" timeOffset="633">346 1198 8214,'-34'8'0,"5"-1"229,5-2 1,5 7-1,2 2 1,2 6 413,-2 2 0,5 7 0,0 2 0,2 0-335,6 1 0,1 4 0,6-7 0,4-2-155,7-3 1,6-5 0,4-4-1,2-8 121,4-4 1,6-6 0,-7-4 0,-3-8 115,-1-4 0,-4-10 0,-1-2 0,-3-1-211,-3 1 1,-9-6 0,2 6 0,-4-1-269,-3 1 0,-10 0 0,-4 4 1,-6-2-146,-2 2 0,-7 3 0,0 2 0,3 3-262,2 4 0,2-2 0,0 10 0,0 2-1985,0 3 2481,10 2 0,-7 10 0,7 2 0</inkml:trace>
  <inkml:trace contextRef="#ctx0" brushRef="#br0" timeOffset="764">716 1438 8708,'-9'-12'1454,"4"2"-1111,-10 10-343,10 0 0,-14-10 0,7-2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7:17.979"/>
    </inkml:context>
    <inkml:brush xml:id="br0">
      <inkml:brushProperty name="width" value="0.08571" units="cm"/>
      <inkml:brushProperty name="height" value="0.08571" units="cm"/>
    </inkml:brush>
  </inkml:definitions>
  <inkml:trace contextRef="#ctx0" brushRef="#br0">66 1307 8153,'-22'0'177,"3"-2"392,4-6 0,5-4 1,10-12-312,0-5 1,3 2 0,4-11 0,8-8-132,4-10 0,3-2 0,-1-5 1,1-5-209,0 1 0,0-8 1,0 0-1,-1 0-204,1 0 1,-10 2 0,-2 8 0,-3 2 93,0 5 0,1 7 0,-11 15 0,-2 7 295,-2 4 0,-10 13 0,3 7 132,-6 10 0,6 17 1,2 17-1,0 9 57,0 10 0,4 5 0,-4 2 1,2 1-213,6-1 0,1 8 0,3-1 0,3 1-720,4 2 1,-2-5 0,9 10 0,3 0-70,3-3 1,9-14-1,2-19 1,0-15 631,1-12 0,4-8 0,-7-11 0,-2-8 33,-3-12 1,-2-9 0,0-13 0,-3 1 171,-4-1 0,1 1 0,-8 2 0,-3 2 550,-3 3 1,-2 9-68,0-2 0,-2 17 1,-6 14-125,-6 18 1,-6 11-1,1 13 1,2-1-241,3 1 1,2 7 0,-3-1-1,5-1-30,1-3 1,6-12-1,-4-5 84,5-5 1,11-12 0,6-7 0,4-12 17,3-15 1,7-10 0,-2-11 0,-6-1-238,-4 1 0,-12 6 0,5 1 0,-3 0-378,0 2 1,1-5 0,-11 10-927,-4 3 1,-5 1 0,-10 6-526,0 4 1,10 8 1745,5 14 0,-5 6 0,0 8 0</inkml:trace>
  <inkml:trace contextRef="#ctx0" brushRef="#br0" timeOffset="365">871 763 9912,'-9'-12'446,"-6"4"1,-4 6 0,-3 2 0,-2 0-236,-5 0 0,5 10 0,-5 4 0,4 8-421,4 7 0,-1-5 1,2 8-1,6-3-399,7 0 1,7 0 0,7-10 256,7-4 1,6 1 0,2-6-1,-1 0 298,1 0 0,0-1 1,2-2 527,5 8 1,-5 12 0,3 2 0,-10 0 245,-10 2 1,-4 5 0,-3 13 0,0 4-313,0 3 0,-10 4 0,-5 13 0,-6 4-568,-8 1 0,4-6 0,-4-14 1,8-9-507,6-11 0,-4-1-68,4-16 1,6-13 0,1-25 0,6-7 733,2-5 0,10-20 0,2 3 0</inkml:trace>
  <inkml:trace contextRef="#ctx0" brushRef="#br0" timeOffset="666">958 1394 8153,'0'-22'321,"0"1"1,0-1 50,0 0 1,0 8-1,3 1 1,4 1-123,8 0 0,-3 5 0,2-5 0,3 2-60,3 5 0,4 3 0,2 2 0,3 0-180,-2 0 1,-10 0 0,-2 2 0,-1 6-146,-2 6 1,0 6-1,-7 4 1,2 2-69,-2 3 1,-5 10-1,-5-5 1,-4 2-118,-3 1 1,7-8-1,-5 4 1,3-1 52,0-5 0,-1-3 913,8-2-486,0-10 0,10-12 1,4-15-313,6-4 0,9-3 0,0-2 152,-2-5 0,6-5 0,1-10 0</inkml:trace>
  <inkml:trace contextRef="#ctx0" brushRef="#br0" timeOffset="913">1721 1 8153,'-15'33'-55,"1"-1"1,-3-3 239,-3 0 0,1 17 0,2 0 0,3 10 466,-3 11 0,-3 3 1,-2 18-1,3 8-500,11-44 0,2 0 0,0 3 0,2-1 1,3 1-1,2-1 0,0 1 0,0-1-75,3 1 0,0-1 0,-2-1 0,0 0 0,5-2 0,1-2 0,11 38-239,8-12 0,-3-27 0,8-14 0,-1-15 163,5-11 0,5-6 0,3-2 0</inkml:trace>
  <inkml:trace contextRef="#ctx0" brushRef="#br0" timeOffset="1699">2178 610 8296,'-24'15'106,"-5"-1"1,5 3 0,-3 12 0,8 8 238,4 4 0,1 5 1,-6 2-1,3 5-43,3 3 0,9-10 0,-2 0 0,7-10 106,7-4 1,5-13 0,10-12-1,0-7 68,-1-7 1,4-5-1,1-12 1,3-5-32,-2-8 1,-5-1 0,-6-1-1,-3 3-422,-4-3 1,6 5 0,-8 0-1,-2 3-933,-3 4 0,-2-4 0,0 2-79,0 2 989,0 12 0,0 6 0,0 9 0</inkml:trace>
  <inkml:trace contextRef="#ctx0" brushRef="#br0" timeOffset="1813">2352 1068 8264,'15'0'1749,"-1"0"0,-7 0-856,8 0 0,-8 0-2076,8 0 1183,-10 0 0,14 0 0,-7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7:16.212"/>
    </inkml:context>
    <inkml:brush xml:id="br0">
      <inkml:brushProperty name="width" value="0.08571" units="cm"/>
      <inkml:brushProperty name="height" value="0.08571" units="cm"/>
    </inkml:brush>
  </inkml:definitions>
  <inkml:trace contextRef="#ctx0" brushRef="#br0">458 284 8338,'0'-15'486,"0"1"0,-3 2 307,-4-3 0,2 5 0,-9 10-522,-3 0 0,-3 10 0,-1 7 0,-1 7-77,0 5 1,0 12 0,1 1 0,1 8-86,6 6 0,-6-5 0,8 4 0,0-1-190,5-6 0,4-4 1,3-8-1,0-7 12,0-5 1,10-4 0,5-6 174,4-7 1,3-14-1,0-10 1,-1-7-57,1-5 1,-10-3 0,-2 6-1,-3-3-286,0 2 0,-2 5 0,-12 5-360,-8 3 1,-4 9 0,-3-2-1,-2 7 29,-5 7 1,2 3 0,-6 9-1,1 0-443,6 6 1,-6 1 1009,3-4 0,-10 10 0,5 1 0</inkml:trace>
  <inkml:trace contextRef="#ctx0" brushRef="#br0" timeOffset="831">893 22 8889,'-22'-12'2447,"10"3"-2447,3 9 0,18 0 0,3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7:21.712"/>
    </inkml:context>
    <inkml:brush xml:id="br0">
      <inkml:brushProperty name="width" value="0.08571" units="cm"/>
      <inkml:brushProperty name="height" value="0.08571" units="cm"/>
    </inkml:brush>
  </inkml:definitions>
  <inkml:trace contextRef="#ctx0" brushRef="#br0">153 131 8302,'-22'-7'368,"1"0"0,6-1 0,1 8-166,-3 0 1,7 13-1,0 6 1,3 10 58,0 5 1,-8 2 0,8 8 0,2-1-301,3 1 1,2-1 0,2 1 0,5-1-14,8 1 0,-1-13 0,6-6 0,4-11 182,0-4 1,3-13 0,-1-13 0,6-11 11,2-9 0,-8-8 0,3-4 0,-7-3-278,-7 2 1,-6 3 0,-9 3-1,0-1-40,0 1 1,-9 9 0,-8 5-1,-10 5-585,-9 2 1,2 7 760,-2 1 0,-1-1 0,-6-6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7:22.327"/>
    </inkml:context>
    <inkml:brush xml:id="br0">
      <inkml:brushProperty name="width" value="0.08571" units="cm"/>
      <inkml:brushProperty name="height" value="0.08571" units="cm"/>
    </inkml:brush>
  </inkml:definitions>
  <inkml:trace contextRef="#ctx0" brushRef="#br0">78 88 8370,'-7'-15'438,"-1"1"1,-8 6 762,1-6 1,3 9-1463,-3-2-972,11 4 0,4 3 1233,14 0 0,5-9 0,3-3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09.513"/>
    </inkml:context>
    <inkml:brush xml:id="br0">
      <inkml:brushProperty name="width" value="0.08571" units="cm"/>
      <inkml:brushProperty name="height" value="0.08571" units="cm"/>
    </inkml:brush>
  </inkml:definitions>
  <inkml:trace contextRef="#ctx0" brushRef="#br0">39 169 8068,'14'-19'37,"-2"2"1,-1 6 102,1 1 0,-5-4 0,8 7 0,1 2 334,3 3 0,2 2 0,1 2 0,-1 5-207,0 7 1,1 5 0,-1 3-1,0 1-172,1 6 1,-4-6-1,-3 8 1,-8-2-171,-5-1 0,-2 10 1,-2-5-1,-5 2-38,-8 1 0,-6-8 0,-7 5 1,-8-2-114,-4-5 0,5-4 1,1-8-1,4-7 21,4-5 0,2-4 1,5-5-1,2-10 172,3-9 0,9-7 0,1-7 1,8 2 84,11 2 0,4 3 0,4-2 1,3 6 169,3 6 1,-1 4-1,-4 5 1,2 6-18,2 6 0,1 2 0,-8 2 0,3 6 37,4 6 0,-4 12 0,4 2 1,-7-2 26,-6-2 0,1-3 0,-6 1 0,-1-1 115,1 0 0,-3-7-80,-7 1 1,0-13 0,0-2 64,0-12 0,0-7 1,0-5-1,0-4-356,0-7 0,0-6 0,2-1 0,3-1-648,2 1 0,9 6 0,-1 1 0,1-1-293,-2 3 0,5 2 0,-5 12 0,5 5-862,3 7 0,-1 7 1790,0 7 0,-9 14 0,-2 12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7:22.629"/>
    </inkml:context>
    <inkml:brush xml:id="br0">
      <inkml:brushProperty name="width" value="0.08571" units="cm"/>
      <inkml:brushProperty name="height" value="0.08571" units="cm"/>
    </inkml:brush>
  </inkml:definitions>
  <inkml:trace contextRef="#ctx0" brushRef="#br0">197 110 8370,'-22'0'208,"0"0"1,1 2 0,-1 3-1,0 5 127,0 2 1,8 2-1,-1 8 1,1 2-81,2 5 1,2-2 0,10 9 0,0 3-100,0 2 1,0-5-1,2 0 1,6 1-213,6-3 1,5-10 0,3-12-1,0-2 17,0-6 1,2-6 0,3-10 0,2-12 124,-3-8 1,-4 3 0,-5-7 0,-5-3-62,-2-2 1,-3-2 0,-7 1 0,0 4-61,0 1 0,-2 4 1,-6-4-1,-6 8-277,-6 5 1,-1 5 0,-1 2 0,0 5 311,0 2 0,1 3 0,-1 7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7:23.294"/>
    </inkml:context>
    <inkml:brush xml:id="br0">
      <inkml:brushProperty name="width" value="0.08571" units="cm"/>
      <inkml:brushProperty name="height" value="0.08571" units="cm"/>
    </inkml:brush>
  </inkml:definitions>
  <inkml:trace contextRef="#ctx0" brushRef="#br0">192 44 8237,'-22'0'0,"0"0"66,0 0 0,1 0 0,-1 2 308,0 5 0,3-2 0,2 7-156,2-2 0,10 0 0,0-5 1,10 4-50,10 3 1,7-7 0,9 2 0,13-4-152,11-3 0,8 7 0,3 0 0,1-2-125,6-2 1,2-11-1,7-1 1,-2-1-81,2 0 0,1-7 1,-4 3-1,-6-3-677,-5 2 1,-5-1 863,-5 8 0,-15-9 0,-11 5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7:23.611"/>
    </inkml:context>
    <inkml:brush xml:id="br0">
      <inkml:brushProperty name="width" value="0.08571" units="cm"/>
      <inkml:brushProperty name="height" value="0.08571" units="cm"/>
    </inkml:brush>
  </inkml:definitions>
  <inkml:trace contextRef="#ctx0" brushRef="#br0">305 132 8303,'-29'9'0,"0"3"170,2 0 0,-4 10 1,2-2-1,2 9 22,3 4 0,2 1 0,0 7 0,1 1 129,-1 4 1,10-5-1,5-5 1,4 0-64,3-2 1,3-2 0,4-13 0,7-5 15,6-6 1,1-8 0,4-10 0,1-9-21,3-8 1,3-12 0,-6 3-1,1-7-182,-8-8 0,3 5 0,-10-5 0,0 7-1,-4 8 1,-6-3 0,-2 8 0,0-1-379,0 1 1,-2-5 0,-6 7-948,-6 2 0,-6 13 0,-1 6-1493,-1 6 2747,0 12 0,0 2 0,1 9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7:23.725"/>
    </inkml:context>
    <inkml:brush xml:id="br0">
      <inkml:brushProperty name="width" value="0.08571" units="cm"/>
      <inkml:brushProperty name="height" value="0.08571" units="cm"/>
    </inkml:brush>
  </inkml:definitions>
  <inkml:trace contextRef="#ctx0" brushRef="#br0">1 44 6667,'12'-10'0,"-2"-2"0,-10-10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7:24.027"/>
    </inkml:context>
    <inkml:brush xml:id="br0">
      <inkml:brushProperty name="width" value="0.08571" units="cm"/>
      <inkml:brushProperty name="height" value="0.08571" units="cm"/>
    </inkml:brush>
  </inkml:definitions>
  <inkml:trace contextRef="#ctx0" brushRef="#br0">349 0 8153,'-22'0'0,"0"0"0,0 3 228,1 4 1,4-2 0,-3 9 0,-4 3-73,0 3 0,0 11 0,0 5 0,-3 6-123,-2 1 1,2 10 0,10 8-1,5 7-44,3 4 1,1 1-1,8-8 1,0-4-55,0-11 1,10-9 0,7-21 0,7-6 276,5-6 1,7-16 0,-7-6-1,-2-8 51,-3-7 1,-2 2-1,-3-9 1,-2 0-88,-2 2 1,-10-5 0,2 10-1,-5 3-314,-2 1 1,-2 4 0,-5-1 0,-8 2-446,-4 6 1,-3 2 0,0 7 0,0-2 582,1 2 0,-1 3 0,0 2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7:28.094"/>
    </inkml:context>
    <inkml:brush xml:id="br0">
      <inkml:brushProperty name="width" value="0.08571" units="cm"/>
      <inkml:brushProperty name="height" value="0.08571" units="cm"/>
    </inkml:brush>
  </inkml:definitions>
  <inkml:trace contextRef="#ctx0" brushRef="#br0">44 197 8300,'0'-44'-21,"0"8"0,0 2 0,0 2 223,0 6 1,10 11 0,4 8 352,6 5 1,1 14-1,4 9 1,1 13-35,3 7 1,7 13-1,-4 6 1,-1 10-4,1 10 0,-3 5 1,-10 4-1,-4 6-418,-11-45 1,-1 1 0,2 7 0,0 0 0,-2 4 0,-1 0 0,-3 2 0,-1 0-225,-3 2 1,-2-1 0,-3-1 0,-2 0 0,0-2 0,-2-1 0,-2-3 0,0-2-287,0-3 0,-2-2 0,1-3 0,-2-1 0,-22 32 1,2-8-708,3-11 0,9-9 0,-2-17-1172,5-12 2289,12-10 0,-5-17 0,10-10 0,-1-9 0</inkml:trace>
  <inkml:trace contextRef="#ctx0" brushRef="#br0" timeOffset="317">719 1089 11625,'22'-9'691,"2"6"1,3-6-1,4 1-642,3 1 1,-5-7 0,7 4 0,1 0-640,-3 0 1,-3-4 0,-9 4 589,0-2 0,9-2 0,3-8 0</inkml:trace>
  <inkml:trace contextRef="#ctx0" brushRef="#br0" timeOffset="949">784 654 8205,'-12'22'245,"5"-1"1,5 11 0,2 4 0,-3 8 451,-4 6 1,5 6 0,-6 12 0,6 2-322,2 3 1,0 6 0,0-6 0,0-3-487,0-2 1,0-15 0,2-9 109,6-13 0,-6-7 0,8-2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7:29.959"/>
    </inkml:context>
    <inkml:brush xml:id="br0">
      <inkml:brushProperty name="width" value="0.08571" units="cm"/>
      <inkml:brushProperty name="height" value="0.08571" units="cm"/>
    </inkml:brush>
  </inkml:definitions>
  <inkml:trace contextRef="#ctx0" brushRef="#br0">66 219 8087,'-2'-34'606,"-5"5"0,2 5 211,-10 2 1,8 12-1,-5 10-435,2 12 0,3 17 1,7 8-1,0 6-27,0 8 1,0-3-1,0 10 1,0 0-33,0-2 1,0 9 0,2 1 0,3 11-209,2 8 0,3 9 0,-5 5 1,-1-47-1,-1 1-240,0 2 1,-1 1 0,3 4 0,0 1-1,-1-3 1,-1 0 0,0 0 0,-1 0 57,-1 2 1,0-1-1,0-4 1,1 1 0,0 2-1,1 0 1,0-3 0,1-1-233,-2-3 0,1 0 1,6 36-1,-1-20 0,-4-13 382,-1-18 1,4-22 0,0-16 437,-2-17 0,0-13 0,0-11 0,5-1-46,2 1 1,2 6 0,8 3 0,0 1-235,-1-1 0,4 7 1,1 0-1,3 8-648,-2 5 1,0 9 0,-1-3-1919,3 6 1,0 2 2324,-7 0 0,0-10 0,0-2 0</inkml:trace>
  <inkml:trace contextRef="#ctx0" brushRef="#br0" timeOffset="217">66 132 9987,'0'-22'577,"10"10"0,4 2 0,6 3-642,2 0 1,2-3 0,2 5 64,3-2 0,10-20 0,-5 3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7:33.160"/>
    </inkml:context>
    <inkml:brush xml:id="br0">
      <inkml:brushProperty name="width" value="0.08571" units="cm"/>
      <inkml:brushProperty name="height" value="0.08571" units="cm"/>
    </inkml:brush>
  </inkml:definitions>
  <inkml:trace contextRef="#ctx0" brushRef="#br0">262 322 8071,'-10'-21'271,"-2"-1"1,-2 10-1,-1 4 416,-2 6 1,-2 7 0,-3 7 0,0 12-9,0 8 0,1 6 1,-1 11-1,2 4-258,6 3 0,-3-8 0,10 5 0,2-4-207,2-6 0,3 3 0,3-17 1,4-2-6,8-3 1,4-12-1,3-5 1,0-7 7,-1-7 0,1-8 0,-2-14 0,-4-4-183,-1-1 0,-3-7 0,3 4 0,-8-4-388,-5-2 1,-2 1-1,0 4 1,0 4-403,0 2 0,0 3 0,-2 8 0,-3-1 756,-2 0 0,-10 0 0,5 1 0</inkml:trace>
  <inkml:trace contextRef="#ctx0" brushRef="#br0" timeOffset="131">371 605 12207,'21'-21'0</inkml:trace>
  <inkml:trace contextRef="#ctx0" brushRef="#br0" timeOffset="349">784 17 8074,'-14'-12'1297,"2"7"0,2 13-743,5 14 0,3 9 0,2 13 1,0 1-189,0 6 1,0 5 0,0 9-1,0 3-402,0 5 1,0 2-1,0 7 1,0-2-903,0 2 1,0-14 0,0-8 0,0-9 937,0-10 0,-10-12 0,-2 3 0</inkml:trace>
  <inkml:trace contextRef="#ctx0" brushRef="#br0" timeOffset="599">44 1084 8184,'-10'0'1459,"10"0"-444,12 0 0,10 0 0,10 0 1,11 0-303,13 0 1,16 0 0,11-2-1,9-5-497,-42 0 1,1-1-1,46-9 1,-3 0 0,-6 3-827,-9-3 0,-13 7 0,-18 3 610,-9 5 0,-8-8 0,-9-2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7:35.877"/>
    </inkml:context>
    <inkml:brush xml:id="br0">
      <inkml:brushProperty name="width" value="0.08571" units="cm"/>
      <inkml:brushProperty name="height" value="0.08571" units="cm"/>
    </inkml:brush>
  </inkml:definitions>
  <inkml:trace contextRef="#ctx0" brushRef="#br0">306 45 8218,'-15'-3'0,"1"-2"472,-3-2 0,5-3 0,-3 5 0,-2-2 11,-2 2 1,-5 15-1,-3 12-149,-2 12 1,0 9 0,10 8 0,2 7-93,2 5 0,3 12 1,-2 3-1,6-3 37,6-10 0,4-10 1,6-13-1,6-6 227,5-7 0,3-15 0,0-9 0,0-10 166,0-9 0,-1-13 1,1-4-1,-2-5-399,-6-10 1,3 2 0,-10-9-1,-2 2-263,-3 0 0,-2 0 0,0 8 0,0-1-330,0 1 0,-7 6 0,-2 4 0,-4 1-2375,-3 5 0,3 3 2695,-1 3 0,-1-1 0,-6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7:36.025"/>
    </inkml:context>
    <inkml:brush xml:id="br0">
      <inkml:brushProperty name="width" value="0.08571" units="cm"/>
      <inkml:brushProperty name="height" value="0.08571" units="cm"/>
    </inkml:brush>
  </inkml:definitions>
  <inkml:trace contextRef="#ctx0" brushRef="#br0">0 110 8130,'0'-22'4858,"0"7"-1790,0 1-4238,0 9 1170,0-14 0,0 7 0,0-10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09.797"/>
    </inkml:context>
    <inkml:brush xml:id="br0">
      <inkml:brushProperty name="width" value="0.08571" units="cm"/>
      <inkml:brushProperty name="height" value="0.08571" units="cm"/>
    </inkml:brush>
  </inkml:definitions>
  <inkml:trace contextRef="#ctx0" brushRef="#br0">1 332 8007,'2'19'0,"3"-2"117,2-3 1,0-7 311,-7 7 0,0-7 0,2 5 121,5-3 0,5-4 0,10-12-168,-1-7 0,-7 2 0,0-5 0,3-4-320,2-5 0,0-5 0,-3 5 0,-1-4-260,1-4 0,-4 6 0,0-5 0,-3 2-306,-4 5 0,-3-5 455,-2 3 0,-9 2 0,-5 14 1,-8 10 446,-6 6 0,4 20 0,-4 0 0,4 4 10,3 3 0,2 7 1,2-3-1,6 3-494,1-2 1,3 4-1,7-7 1,0 0-378,0-4 1,9-6-1,8-1 1,9-4-2792,10-3 3254,4-6 0,12-18 0,2-3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7:45.559"/>
    </inkml:context>
    <inkml:brush xml:id="br0">
      <inkml:brushProperty name="width" value="0.08571" units="cm"/>
      <inkml:brushProperty name="height" value="0.08571" units="cm"/>
    </inkml:brush>
  </inkml:definitions>
  <inkml:trace contextRef="#ctx0" brushRef="#br0">306 1633 8211,'-10'-21'104,"5"1"1,-7 3 432,2 3 0,-7 11 0,5 3-326,0 13 0,-7 8 0,7 8 0,-3 8-48,1 4 0,2 5 1,-5 5-1,4 7-43,4 5 0,2 2 0,7 3 0,0 2-221,0 2 0,0-1 1,2-16-1,5-11 172,8-13 0,4-16 1,5-8-1,3-7 254,2-7 0,0-15 1,-7-14-1,0-5-124,-1-3 1,-6 0 0,-3 1 0,-2-1-204,-6 1 0,-1 2 0,-6 4 0,-4 8-326,-7 5 0,-8 12 0,-5 5 0,-4 4-145,-3 3 0,0 10 0,-5 4 0,5 8-115,3 7 1,2-2 0,10 9 0,2 3 587,2 2 0,10 3 0,-4-1 0</inkml:trace>
  <inkml:trace contextRef="#ctx0" brushRef="#br0" timeOffset="951">719 1285 8824,'0'-22'1529,"3"0"-1115,4 1 0,-2-8 1,9-3-1,3-4-100,3-10 0,1 0 0,-1-10 0,-3 1-67,-3-1 0,-2-2 0,5-10 0,-5-2-127,-2-3 0,-3 1 0,-7 9 0,0 2-274,0 3 1,-7 10-1,-3-3 1,-2 8-52,-5 6 1,5 16 0,-2 13-77,-3 6 1,5 14 0,0 10 0,2 14 29,5 12 1,-5 10 0,3 15 0,2 7-8,3 5 1,2 2 0,0 0-1,0 0-393,0 0 1,10-2-1,4-8 1,5-12 206,3-11 0,7-18 1,3-9-1,-1-10 447,1-10 1,4-7-1,-7-7 1,0-10 54,2-10 0,-6-4 1,4-8-1,-8 3 361,-6-3 0,2 0 0,-7 3 0,-1 7 350,1 5 0,-3 2 0,-7 0-66,0 0 0,-2 15-578,-6 14 0,4 8 1,-8 21-1,-1 3-4,1 2 0,7 2 0,-2 1 0,5 0 10,2-1 1,0-9 0,2-7 278,5-10 1,-2-8 0,10-11 0,2-8 73,2-12 1,3-2 0,0-12 0,-3-3-267,-4-2 1,-6 0 0,-9 2-1,0 5-594,0 3 1,-2 2 0,-3 7 0,-5 3-330,-2 4 1,-2-2 0,-8 10 0,0 2-683,0 3 0,8 9 1,2 5 1386,2 7 0,-7-2 0,5 15 0</inkml:trace>
  <inkml:trace contextRef="#ctx0" brushRef="#br0" timeOffset="1284">1547 849 8269,'-15'-7'358,"1"0"0,9-3 0,-5 5 1,1-2 336,-6 2 0,3 3 1,-3 2-493,-2 0 1,5 2-1,0 6 1,0 6-85,0 5 0,7 11 0,-2 1 0,5 0-216,2 1 0,0 4 0,0-4 1,0-1-76,0 1 0,9 4 1,6-5-1,4 1 16,3-1 1,-3 8-1,-2-3 1,-2 5 137,2 3 1,-8 2 0,-1 2-1,-6 5 57,-2 3 1,-2 5 0,-6 9 0,-6 0 239,-6-7 0,-4-10 0,-2-19 0,-3-10 313,2-7 0,3-12 0,2 2 1,3-9-794,4-13 1,5 1 0,10-18 0,3 1-3032,4-5 3232,5-6 0,20-1 0,2-1 0</inkml:trace>
  <inkml:trace contextRef="#ctx0" brushRef="#br0" timeOffset="1584">1656 1437 8171,'-10'-21'893,"8"-1"1,-6 0-141,6 0 0,2 8 0,0-1-204,0-2 0,2-2 1,6-3-92,6 0 0,5 10 0,3 5-192,0 5 0,-7 2 0,-1 0-180,3 0 1,-5 9-1,0 6 1,-2 7-222,-5 7 0,-3 5 1,-2 9-1,0 1-157,0-1 0,-7 1 0,0-1 0,2-2 142,2-4 1,-4-6-1,0-9 1,2 0 239,3 0 1,4-10 35,5-5 1,3-7 0,9-7 0,1-8-498,4-4 0,2-3 0,-1 0 0,1 0-2362,3 1 2733,0-1 0,-7 0 0,0 0 0</inkml:trace>
  <inkml:trace contextRef="#ctx0" brushRef="#br0" timeOffset="2165">2244 0 8346,'-22'24'-35,"0"5"1,8-2-1,-1 12 1,-2 7 339,-2 9 1,-3 20 0,3 10 0,2 12-12,9-44 1,1 0 0,4 4 0,1 0-1,-1 7 1,-1 0 0,2-2 0,2 0-88,-1-4 1,2 0 0,3-3 0,1-1 0,2-4-1,1-1 1,14 38-328,7-12 1,-5-24 0,5-10 0,-3-10-1142,4-11 1,-6-1 1260,5-12 0,5 10 0,0-5 0</inkml:trace>
  <inkml:trace contextRef="#ctx0" brushRef="#br0" timeOffset="2451">2766 458 8191,'-22'-10'403,"1"-5"1,-1 6-1,0 1 1,0 6 3,1 2 1,1 10-1,3 7 1,3 7-110,-3 5 1,7 10-1,3-3 1,5 3-36,2-3 0,0 3 0,0-10 1,2-3 98,5-2 1,-2-12 0,10-2 0,1-3 190,4 1 1,-6-3 0,1-13 0,2-6-374,2-6 0,-4-9 0,-1 0 0,1 0-669,-3-2 0,-3 7 0,-9-5 0,3 7-1796,4 7 1,-4-4 2284,4 4 0,-5 6 0,-2-1 0</inkml:trace>
  <inkml:trace contextRef="#ctx0" brushRef="#br0" timeOffset="2867">3049 262 8211,'0'-22'0,"-2"7"875,-5 1 1,4 11-344,-4 3 0,5 20 1,2 16-1,0 5-154,0 3 1,0-1 0,0 1 0,0-1-449,0 1 1,0-3-1,0-2 1,0-5-151,0-3 1,0-2 0,2-7 0,3 0-731,2-1 1,3 1 0,-5 0 949,2 0 0,0-10 0,-7-3 0</inkml:trace>
  <inkml:trace contextRef="#ctx0" brushRef="#br0" timeOffset="3099">2788 915 9455,'-12'-10'910,"2"5"-1602,10-9 692,0 9 0,10-5 0,2 10 0</inkml:trace>
  <inkml:trace contextRef="#ctx0" brushRef="#br0" timeOffset="3383">2309 1198 10266,'31'0'0,"8"0"564,10 0 1,9-7 0,17-3 0,9-2-414,8-5 1,-41 8 0,0 1 0,43-9 0,-2 3-753,-2-3 1,-15 7 0,-10 3-1123,-12 4 1723,-26 3 0,-8 10 0,-19 2 0</inkml:trace>
  <inkml:trace contextRef="#ctx0" brushRef="#br0" timeOffset="3700">2853 1416 8319,'-29'7'67,"0"3"1,0 2 333,-2 5 1,7 9 0,-5 6 0,4-1-22,4 1 0,6 6 1,3-1-1,2 1-106,5-1 0,5-6 0,5-9 0,5 0-17,2-1 0,3-6 0,6-3 0,1-5 141,0-9 0,2-8 1,3-12-1,2-2 22,-3-5 1,-1-2 0,-6-8 0,-2 3-274,-3-3 0,-6-2 0,4 0 0,-3 2-420,-4 3 1,-2 9-1,-3-4 1,0 2-707,0 0 0,-10 0 1,-4 7-918,-6 0 1,-2 10 1895,1 5 0,-1 4 0,0 3 0</inkml:trace>
  <inkml:trace contextRef="#ctx0" brushRef="#br0" timeOffset="3831">3028 1699 8622,'0'-15'-168,"0"1"0,0-1 1,0-7-1</inkml:trace>
  <inkml:trace contextRef="#ctx0" brushRef="#br0" timeOffset="4134">3376 1329 8186,'0'-22'346,"0"0"1,0 0 114,0 0 0,-10 13 0,-4 11-307,-6 18 1,-9 11-1,0 15 1,3 5 35,2 7 1,-3 5 0,3 0 0,4-3-37,1-2 0,9-9 0,3 1 0,5-6 11,2-8 1,2-12 0,5-11 0,10-4 162,10-4 0,-3-12 0,5-10 0,-5-10-132,-2-9 0,-3 2 0,-2-2 0,-2 0-478,2 2 0,-7-5 0,-3 10 0,-5 2-419,-2 3 0,0 2 1,-2 3 184,-5 4 1,-6 6-1,-8 9 1,-1 0-1578,0 0 2093,10 9 0,-17 4 0,5 8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7:50.524"/>
    </inkml:context>
    <inkml:brush xml:id="br0">
      <inkml:brushProperty name="width" value="0.08571" units="cm"/>
      <inkml:brushProperty name="height" value="0.08571" units="cm"/>
    </inkml:brush>
  </inkml:definitions>
  <inkml:trace contextRef="#ctx0" brushRef="#br0">1 1 8149,'12'21'30,"-3"1"1,-9 2 0,3 5 455,4 8 0,-2 6 1,9 10-1,3 13-94,3 11 1,4 18-1,-11-45 1,0 1 0,2 3-1,0 1-189,-1 3 0,-2 0 0,-2 1 0,-3 1 0,0 3 0,-2 0 0,0-3 0,0 1-133,-2-2 0,-1 0 1,-1-5-1,0-1 0,-1 39 1,-2-10-160,-6-10 0,-4-21 1,-9-7-1,-1-6-334,0-4 1,0-5-1,0-14 1,1-8-1752,-1-4 2174,10-3 0,-8-10 0,8-2 0</inkml:trace>
  <inkml:trace contextRef="#ctx0" brushRef="#br0" timeOffset="252">436 1155 8149,'10'-22'1731,"2"10"1,10 5-1059,-1 4 0,4-4 0,1 0 1,3 2-972,-2 2 0,4 3 1,1 0-1,-1 0-797,1 0 0,-6-2 1095,-11-5 0,14 4 0,-5-6 0</inkml:trace>
  <inkml:trace contextRef="#ctx0" brushRef="#br0" timeOffset="416">610 872 8149,'-14'2'0,"2"5"0,0 8 493,-1 4 0,9 3 1,-4 2-1,6 5 72,2 7 0,0 6 0,0 1 0,0 1-707,0-1 0,7 1 0,0-1 1,1 1 141,1-1 0,4 11 0,8 1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7:52.644"/>
    </inkml:context>
    <inkml:brush xml:id="br0">
      <inkml:brushProperty name="width" value="0.08571" units="cm"/>
      <inkml:brushProperty name="height" value="0.08571" units="cm"/>
    </inkml:brush>
  </inkml:definitions>
  <inkml:trace contextRef="#ctx0" brushRef="#br0">131 175 8246,'10'-22'-25,"-8"1"1,6-1 222,-6 0 0,-2 8 0,0-1 1273,0-2-1234,0 7 1,-2 3 0,-3 14 0,-5 8-86,-2 4 0,-3 13 0,-4 4 0,2 5-104,3 3 1,2-1-1,-3 1 1,5-1 1,1 1 1,6 0-1,-4-3 1,5-3 254,2-1 0,7-18 1,3 0-1,4-7 258,10-7 1,-2-5 0,9-9-1,-2-13-299,1-12 0,-1-7 0,-8-3 0,1-2-227,0-4 1,-8 4 0,-2-3 0,-2 8-145,-5 5 0,-3 7 0,-2-5 0,-2 2-660,-5 6 0,-5 4 1,-8 5-1,3 5-2652,3 2 3419,-1 3 0,-6 17 0,-1 2 0</inkml:trace>
  <inkml:trace contextRef="#ctx0" brushRef="#br0" timeOffset="163">567 437 8281,'0'-15'3073,"0"0"0,0 8-3449,0-7 1,0 6 375,0-6 0,9-1 0,4-6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7:55.723"/>
    </inkml:context>
    <inkml:brush xml:id="br0">
      <inkml:brushProperty name="width" value="0.08571" units="cm"/>
      <inkml:brushProperty name="height" value="0.08571" units="cm"/>
    </inkml:brush>
  </inkml:definitions>
  <inkml:trace contextRef="#ctx0" brushRef="#br0">1502 566 8120,'0'-12'971,"0"0"-620,0 5 0,2 4 0,5-6 1,8 1 10,4 1 1,5-3-1,3 3 1,4-5-327,3 0 1,0-5 0,5 7-1,-5-2-486,-3-5 1,5 5-1,-7 0 1,-4 0-1662,-8 0 2111,2 7 0,-26-5 0,4 10 0</inkml:trace>
  <inkml:trace contextRef="#ctx0" brushRef="#br0" timeOffset="200">1654 523 7382,'-29'9'0,"0"3"0,2 1 0,3 3 1,5-6 960,4 2 0,-2-4-663,10 6 0,9-2 0,13 3-98,4-8 1,5-5-1,3-2 1,5 0-30,1 0 1,-4 0 0,5 0 0,0 0-33,0 0 0,-7 0 0,2 0 0,-5 0-38,-2 0 0,-8 3 0,-2 4-121,-2 8 0,-5-3 0,-15 2 0,-9 3-591,-8 2 1,-12 3 0,3 0 0,-5 0-884,-2 0 1494,-1-1 0,0 11 0,1 2 0</inkml:trace>
  <inkml:trace contextRef="#ctx0" brushRef="#br0" timeOffset="484">391 1459 8137,'-22'0'170,"12"0"1,13 0-1,16 0 593,15 0 1,19-2 0,13-3 0,14-5-411,11-2 1,-36 8 0,2 1 0,6-4 0,2-1 0,3 0 0,0-1-249,-1 0 1,1-1-1,-2-1 1,-1 0-1,-3 1 1,-1 1-1,-3 0 1,0 1-82,-1 0 0,-2 1 1,27 3-1,-14-4 0,-18 6-354,-16 2 0,-14 0 0,-8 2 0,-3 6-1599,-4 6 0,-12 13 1929,-8 2 0,-14 19 0,-5-2 0</inkml:trace>
  <inkml:trace contextRef="#ctx0" brushRef="#br0" timeOffset="767">1088 1829 8041,'-22'0'136,"0"0"1,-2 10 0,-3 4-1,-2 6 432,3 2 0,2 7 1,2 2-1,0 3-135,0 5 1,10 2 0,5 0 0,4-5-37,3-7 1,3-5 0,4-4-1,8-6 256,4-6 0,10-16 1,2-6-1,1-8-113,-1-7 0,6-5 0,-8-9 0,-3-1-424,-1 0 1,-11 1 0,-2-1 0,-2 3-535,-5 5 0,-3-3 1,-4 10-1,-6 3-711,-6 1 0,-5 6 0,-3 4 0,0 8 1129,0 5 0,-9 2 0,-3 0 0</inkml:trace>
  <inkml:trace contextRef="#ctx0" brushRef="#br0" timeOffset="900">1175 2112 8206,'12'0'3065,"0"-2"-3049,-5-5 1,-2-5-1,7-10-16,-2 0 0,7 0 0,-5 0 0</inkml:trace>
  <inkml:trace contextRef="#ctx0" brushRef="#br0" timeOffset="1169">1763 1633 8152,'-10'-12'654,"-4"5"1,2 4-1,-3 3 1,1 3-290,1 4 0,-6 5 0,5 12 0,-6 5-121,-2 8 1,-4 6 0,2 6 0,4 4-54,1 3 0,9-6 1,3 6-1,5-3-14,2-4 0,2-6 1,5-9-1,8-10 13,4-7 1,3-12 0,0 0 0,-1-10 39,1-9 1,-7-13-1,-3-2 1,-3 0-548,-4-3 1,-2 8-1,-3-5 1,-3 5-623,-4 2 0,-7 8 0,-16 2 0,-6 2-785,-5 5 1,-12 12 1723,-5 8 0,-15 4 0,-4 3 0</inkml:trace>
  <inkml:trace contextRef="#ctx0" brushRef="#br0" timeOffset="1519">478 218 8172,'-22'-3'-648,"0"-1"1,1-4 582,-1 3 1,0 5-1,0 8 1,1 9 397,-1 9 0,-7 8 0,0 15 1,0 9-159,-3 14 0,6 13 1,9-39-1,0 2 1,0 4-1,2 0-148,1 4 1,2 2 0,-1 3 0,1 1 0,2 6 0,1 0 0,1 2 0,2 0-150,1 2 1,2-1-1,2 0 1,2 1-1,2 1 1,2-1-1,2-3 1,3 0-68,2-2 0,2-1 1,2-9-1,2-3 0,3-2 1,2-2-1,-1-4 1,2-3-173,26 37 1,-1-7 0,9-15 360,2-7 0,1-3 0,-3-7 0,-7-7 0,-5-2 0</inkml:trace>
  <inkml:trace contextRef="#ctx0" brushRef="#br0" timeOffset="1802">2089 0 8307,'22'0'-404,"0"2"0,0 3 312,0 3 0,-1 16 1,1 0-1,0 10 589,0 12 0,-1 19 1,1 22-1,-11-38 0,0 1-61,1 3 0,-2 1 0,-3 6 0,-2 1 0,-1 2 0,-1 2 0,-1 5 0,-1 0-206,-1 5 1,0 0 0,-5-1 0,-3 0 0,-1 5 0,-3-1 0,-4-3 0,-2-2-274,-2-3 0,-1-2 1,-4-5-1,-1-3 1,1-3-1,-1-2 1,2-6-1,0-2-348,-22 33 0,2-12 0,1-10 0,-3-7-1148,-5-5 1,15-5 1538,-1-5 0,1-9 0,0-5 0,-5 4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8:07.075"/>
    </inkml:context>
    <inkml:brush xml:id="br0">
      <inkml:brushProperty name="width" value="0.08571" units="cm"/>
      <inkml:brushProperty name="height" value="0.08571" units="cm"/>
    </inkml:brush>
  </inkml:definitions>
  <inkml:trace contextRef="#ctx0" brushRef="#br0">44 1370 8223,'-15'0'-9,"3"-2"573,3-6 1,1-4 0,8-12 0,0-3-310,0-2 1,10-9-1,5-1 1,6-9-228,8-11 0,-4-3 0,4-4 0,-5 1-87,-2 0 1,-1-1 0,1 1 0,-2 2-101,-6 5 0,-4 7 0,-10 12 0,0 6-379,0 1 433,0 13 0,-7 11 1,-3 18-1,0 12 144,0 12 0,-4 7 0,4 5 0,1 2 45,-1 3 1,-5 10 0,6-6 0,-1 3-195,0 0 0,3 0 0,7 8 0,0-1-334,0 0 0,0 1 1,3-3-1,4-5-21,7-7 0,13-10 0,2-12 0,-2-15 465,-3-9 0,5-7 0,0-6 0,-3-9 0,-1-9 0,-4-8 0,1-10 0,0-2 0,0-4 0,-3 11 0,-4-2 0,-8 7 492,-5 7 1,6-4 45,-1 2 0,-2 9 0,-10 16 0,-5 8-42,-2 11 1,0 14 0,-5 7 0,5 8-187,2 7 0,-4-5 0,6 4 0,4-4-142,1-2 0,6-10 0,1-5 0,6-7 148,2-8 0,10-4 0,7-15 1,0-10 24,3-14 1,-6-12-1,8-7 1,-3-5-510,-4-3 1,-5 8 0,-8-3-1,-6 5 89,-6 2 0,-2 10 1,0 5-1,-2 8-404,-6 6 0,-4 3 0,-9 7 0,-1-2-2869,0 2 3352,0 12 0,0 5 0,1 10 0</inkml:trace>
  <inkml:trace contextRef="#ctx0" brushRef="#br0" timeOffset="333">1111 869 8228,'0'-34'0,"-2"8"735,-6 9 0,4-3 0,-11 8-430,-2 0 1,-2 2-1,-3 13 1,0 4-129,0 8 1,1 14 0,-1 5 0,0 2-99,0 0 0,3 0 1,2 8-1,5 0-71,2-1 1,3 1 0,7-1-1,2 3-128,6 5 0,-4-7 1,11 1-1,2-8 114,2-6 1,3 1-1,-3-6 1,-2 6 81,-2 2 0,-10 0 1,2 4-1,-5 1-49,-2 7 0,-9-3 0,-6 6 0,-7-8 48,-7-5 1,5-9 0,-5 0 0,3-11 116,-4-8 0,6-6 0,-5-4-600,5-6 1,5-4-1,4-9-2686,8-1 3094,5 0 0,11-9 0,3-3 0</inkml:trace>
  <inkml:trace contextRef="#ctx0" brushRef="#br0" timeOffset="650">1111 1522 8228,'0'-21'0,"0"-1"0,0-2 246,0-5 0,0 4 1,2-1-1,3 6 310,3 6 0,8-1 0,-1-6 0,4 1-102,3 6 1,0-3 0,0 10 0,-1 2-280,1 2 1,-7 3 0,-3 3 0,0 4-237,0 7 0,-7 6 1,2 4-1,-4 5-148,-3 7 0,-10 6 1,-2 3-1,-3 4-140,1 2 0,-1-1 0,-7-6 0,3 0 39,5-1 0,-3-7 0,9-2 0,1-5 398,-3-9 0,10-1 63,0-12 0,13-9 0,13-13 0,3-4-256,-2-3 0,4 0 0,-2 3 1,0 2-1599,3 3 1703,-8-1 0,7-7 0,-9 1 0</inkml:trace>
  <inkml:trace contextRef="#ctx0" brushRef="#br0" timeOffset="966">1982 303 8149,'0'-44'155,"0"1"0,0-1 242,0 1 1,0 9 0,0 5-9,0 5 1,-2 11 0,-6 11-174,-6 14 0,-5 15 1,-3 24-1,-2 9-45,-5 10 1,2 10-1,10-34 1,0 2-1,0 5 1,0 1 24,0 6 1,0 1 0,0-2 0,0 0 0,-1 10 0,0 0 0,3 2 0,1 1-192,1 1 1,2 2-1,4 5 1,2 2 0,0-1-1,3 0 1,1-3 0,2-1-181,1-7 1,3-2 0,4-10 0,4-3 0,23 35-1,5-13-540,3-11 0,-1-25 715,1-5 0,6-12 0,1-9 0,-2-8 0,-3-4 0</inkml:trace>
  <inkml:trace contextRef="#ctx0" brushRef="#br0" timeOffset="1498">2309 1065 8220,'0'-22'147,"-8"1"1,-1 1 0,-1 3 514,0 3 0,-6 9-369,1-2 0,-4 14 1,-1 10-1,3 9-40,3 11 1,-1 6-1,-4 8 1,2 5 8,2-1 0,11-1 0,-4-11 0,6 1 178,2-1 1,2-9 0,6-7 49,6-10 0,6-8 0,1-11 1,1-8-147,0-11 0,0-4 0,-1-11 1,1-5-290,0-8 1,-3 4 0,-2-6 0,-5 5-725,-2 2 1,5 8 0,-8 0 0,-2-1-4305,-3 3 4973,8-7 0,-8 7 0,8-9 0</inkml:trace>
  <inkml:trace contextRef="#ctx0" brushRef="#br0" timeOffset="1630">2483 1348 9208,'22'-22'0</inkml:trace>
  <inkml:trace contextRef="#ctx0" brushRef="#br0" timeOffset="1866">2766 1000 8379,'7'-15'-9,"3"3"132,2 2 1,-5 1 0,8 4 0,2-5 132,2-2 1,3 5-1,2-5 1,3 0-1183,2 0 1,2 4 925,-2-6 0,5-1 0,10-6 0</inkml:trace>
  <inkml:trace contextRef="#ctx0" brushRef="#br0" timeOffset="2266">2897 934 8106,'-22'15'0,"3"-1"343,4 3 1,-4-5-1,7 3 1,-3 2 305,1 2 0,9 3 0,-5 0 0,3 0-60,0-1 0,-8 1-397,8 0-763,-1 0 1,11-10 177,4-5 1,-2-4 0,10-3 0,-1-3 276,-2-4 0,7 4 1,-4-4-1,4 5 512,3 2 0,0 0 1,0 0-1,-1 0 1044,1 0 0,0 2-735,0 5 1,-3 6 0,-4 8 0,-8 1-484,-5 0 0,-2 2 0,-2 3 0,-5 2-551,-8-3 1,-7 6 0,-4-1 0,-6 1-1933,-2-1 1,5-2 2260,-7-7 0,10 0 0,-6-1 0</inkml:trace>
  <inkml:trace contextRef="#ctx0" brushRef="#br0" timeOffset="2447">2810 1043 8292,'14'0'-457,"-2"-2"803,-2-5 1,7 2 0,-3-7 0,8 0 326,7-1 1,-2 1 0,9-5 0,3 3-59,2-3 1,5 5 0,2 0 0,3 0-573,-3 0 0,-2 4 0,-2-4 1,-3 3-2558,-5 4 2514,-4 2 0,-10 3 0,-1 0 0</inkml:trace>
  <inkml:trace contextRef="#ctx0" brushRef="#br0" timeOffset="2716">2004 1893 8288,'-22'0'689,"0"0"0,15 0 1,14 0-1,22-3-275,17-4 1,20 2-1,16-7 1,10 0-256,-42 6 1,1 0 0,7-1 0,1-1 0,2-2 0,1-2 0,2 2 0,0-1-104,2 0 0,-1 0 0,-1 0 0,0 0 0,-3 0 1,-1 0-1,-6 1 0,-1 1-1093,36-6 1,-24 6-2263,-21 9 3299,-20 0 0,-33 19 0,-16 5 0</inkml:trace>
  <inkml:trace contextRef="#ctx0" brushRef="#br0" timeOffset="3033">2570 2219 8365,'-29'7'22,"-2"3"1,-1 5 136,1 9 0,9-2 0,7 9 0,1 1 414,2 4 1,-5 3-1,10-1 1,2-4-156,2-2 0,6-3 1,4-10-1,7-2 42,6-3 0,2-9 1,-1 0-1,1-12-23,0-15 0,7-2 0,0-10 0,-5 0-205,-7 0 0,3-2 0,-8-8 1,0 3-379,-5 5 0,-5-5 0,-2 7 1,0 0-621,0 5 1,0-2 0,-2 2-1,-5 4-1245,-8 8 0,3 5 2011,-2 5 0,-11 5 0,-8-8 0</inkml:trace>
  <inkml:trace contextRef="#ctx0" brushRef="#br0" timeOffset="3163">2766 2459 8320,'0'-15'-1,"0"1"1665,0-3 0,2 5-2229,6-3 1,-3 3 564,9-2 0,1-15 0,6 4 0</inkml:trace>
  <inkml:trace contextRef="#ctx0" brushRef="#br0" timeOffset="3449">3267 1980 8319,'-15'0'0,"1"0"0,-3 0 539,-2 0 0,-3 0 0,0 2 0,0 5 33,0 8 0,-7 14 1,-2 7-1,0 5-337,-1 3 1,3-1-1,10 3 1,4 3-64,8 2 0,4-1 1,3-6-1,0-3 94,0-5 1,3-4 0,4-13 0,10-4 34,10-8 1,-3-7 0,5-7 0,-5-8-72,-2-4 1,-3-10-1,-2-3 1,-5 1-752,-2-1 0,-3 3 1,-7 8-1,0-1-868,0 0 0,-2 8 1,-5 1 1388,-8 4 0,-14 2 0,-5 7 0</inkml:trace>
  <inkml:trace contextRef="#ctx0" brushRef="#br0" timeOffset="3799">3942 20 8215,'2'-12'477,"6"4"1,-6 18 0,5 14 0,-4 17 179,-3 15 0,7 19 0,3 15 1,-5-37-1,-1 3-239,1 7 1,0 2 0,2 5-1,1 3 1,-4 5 0,-1 3 0,0 3-1,-1 2-535,-1 2 1,0 3 0,-1 4-1,0 1 1,0 1 0,-2-1 0,-2-5-1,-2-3-97,-4-4 0,-2-3 0,-1-5 0,-3-2 0,-3-3 0,-1-2 0,3-5 0,-2-2-632,0-4 1,-1-2-1,-18 31 1,1-24 845,8-8 0,0-11 0,8-8 0,4 1 0</inkml:trace>
  <inkml:trace contextRef="#ctx0" brushRef="#br0" timeOffset="4115">4465 1740 8110,'-10'-12'515,"8"0"236,-6 5 0,8 2 1,8-7-1,8 2-610,11 5 0,0 3 1,9 2-1,3-3-575,2-4 1,2 5-1,1-6 1,-1 6 433,1 2 0,0-10 0,-1-2 0</inkml:trace>
  <inkml:trace contextRef="#ctx0" brushRef="#br0" timeOffset="4230">5009 1414 8110,'-44'0'588,"1"0"0,-8 0 0,-2 0 0,0 0 102,-1 0 0,-6 9 1,4 3-1,1 3-1081,4-1 0,5-2 391,2 3 0,1 4 0,-1-7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8:18.757"/>
    </inkml:context>
    <inkml:brush xml:id="br0">
      <inkml:brushProperty name="width" value="0.08571" units="cm"/>
      <inkml:brushProperty name="height" value="0.08571" units="cm"/>
    </inkml:brush>
  </inkml:definitions>
  <inkml:trace contextRef="#ctx0" brushRef="#br0">1481 126 8271,'-9'-32'43,"-3"8"0,-10-7 531,0 9 0,0 10 1,-2 7-1,-3 12-176,-2 15 1,-9 10 0,1 16 0,-4 8-5,-2 9 1,6 17 0,1 3 0,18-38 0,0 0-68,1 3 0,0 0 0,0 0 0,2 1 0,5 3 0,1 1 0,0 0 0,1 1-106,0 3 0,2-2 1,3-4-1,1-1 0,-1 1 1,1 0-1,9 46-80,15-7 1,9-12 0,13-10 0,0-12-789,-1-14 0,1-13 0,-1-14 0,1-5-1579,-1-2 2226,1-12 0,-8 2 0,0-15 0,1-4 0</inkml:trace>
  <inkml:trace contextRef="#ctx0" brushRef="#br0" timeOffset="231">1764 409 8494,'-2'22'92,"-5"0"1,4 2 0,-4 5 0,5 7 911,2 5 0,2-2 0,3 2 0,5 5-611,2 0 0,-5 7 1,5-2-1,-2 0-1023,-5 2 0,4-4 1,-2 6-1,1-2-474,1-4 0,-6-13 1104,4-7 0,-4-5 0,-3-2 0</inkml:trace>
  <inkml:trace contextRef="#ctx0" brushRef="#br0" timeOffset="398">1677 910 8360,'0'-22'2264,"3"10"-1674,4 5 0,-2 2 0,9 0 1,3-2-533,3 2 0,4 3 0,2 2 0,3 0-413,-2 0 0,-3 0 0,-2 0 0,2 0 355,5 0 0,-4-10 0,6-2 0</inkml:trace>
  <inkml:trace contextRef="#ctx0" brushRef="#br0" timeOffset="919">1 344 8540,'0'21'412,"0"11"0,0 7 0,0 9 36,0 10 1,2 7 0,5 8 0,8 7-231,4 5 0,3 2 1,-3-3-1,-2-1-665,-2-4 0,-1-1 0,8-1 0,-3-9 447,-4-7 0,4-13 0,-7 5 0</inkml:trace>
  <inkml:trace contextRef="#ctx0" brushRef="#br0" timeOffset="1098">66 953 8372,'0'-21'1222,"2"1"1,6 6-583,6 7 1,13-3 0,4 0 0,1 1-881,-1-1 0,8-7 0,-3 2 0,5-4-922,3-3 0,-3 0 1,-2 1 1161,-3-1 0,0-10 0,8-1 0</inkml:trace>
  <inkml:trace contextRef="#ctx0" brushRef="#br0" timeOffset="1264">371 322 8372,'-10'22'159,"-4"-1"0,4 18 0,3 7 0,4 10 258,3 12 1,0-1-1,3 16 1,4 4 65,7 5 1,-2 2 0,3-4 0,2 1-674,2 4 1,-8-45 0,0-1-1,13 41 1,3-11 189,2-8 0,0-1 0,-7-15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8:23.256"/>
    </inkml:context>
    <inkml:brush xml:id="br0">
      <inkml:brushProperty name="width" value="0.08571" units="cm"/>
      <inkml:brushProperty name="height" value="0.08571" units="cm"/>
    </inkml:brush>
  </inkml:definitions>
  <inkml:trace contextRef="#ctx0" brushRef="#br0">1 240 8912,'0'-22'1292,"2"10"0,5 5-502,8 5 0,6 2 0,9 0 0,6 0-626,5 0 0,3 0 0,-1 0 0,1 0-377,-1 0 213,1 0 0,9 0 0,3 0 0</inkml:trace>
  <inkml:trace contextRef="#ctx0" brushRef="#br0" timeOffset="115">545 22 8950,'-53'-7'0,"-3"0"515,0 2 1,-4 3 0,9 2 0,3 0 132,2 0 1,5 0-649,4 0 0,-4 9 0,7 3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8:21.423"/>
    </inkml:context>
    <inkml:brush xml:id="br0">
      <inkml:brushProperty name="width" value="0.08571" units="cm"/>
      <inkml:brushProperty name="height" value="0.08571" units="cm"/>
    </inkml:brush>
  </inkml:definitions>
  <inkml:trace contextRef="#ctx0" brushRef="#br0">153 741 8329,'-10'-22'-138,"5"2"1,-7 4 0,0 3 0,0 4 0,5-6 1,-5 6-1,0-1 250,0 0 0,4-4 0,-4 4 0,0 0 262,0 1 0,7-8 711,-2 2-730,4 5 1,6 3 394,4 14 0,5 6 0,10 8 0,0 1-107,0 0 0,2 7 1,2 0-1,3 0-569,-2 2 1,0-6 0,-1 6 0,3-2-600,-2 0 0,-3 0 1,-2-9-1,0-3-570,-1-3 1,-1 1 0,-3 4 1093,-3-5 0,-9 6 0,5-8 0</inkml:trace>
  <inkml:trace contextRef="#ctx0" brushRef="#br0" timeOffset="266">327 436 8329,'0'12'1220,"0"7"1,0-4 0,0 6-553,0 8 1,0 5 0,0 10 0,3 2-166,4 5 1,2 7 0,8 14 0,-2 6-310,2-1 1,2 5 0,3-9 0,0-3-358,0-2 0,-3-8 1,-5-6-1,-4-13-806,0-7 0,-8-5 1,8-10-2837,0-4 3805,-8-6 0,8-9 0,-10 0 0</inkml:trace>
  <inkml:trace contextRef="#ctx0" brushRef="#br0" timeOffset="701">719 174 8241,'0'22'62,"-7"7"0,0 3 1,2 4 290,2 10 1,3 0 0,0 12 0,0 2 656,0 3 0,3 12 0,4 3 1,5 2-371,0 0 0,8-3 1,-6 5-1,3-2-707,-3 2 0,6-14 0,-8-5 1,2-7-533,1-8 1,-3-2 0,5-2 0,-5-3-851,-2-5 0,-1-5 1449,-1-9 0,-6-10 0,8-2 0</inkml:trace>
  <inkml:trace contextRef="#ctx0" brushRef="#br0" timeOffset="1102">1459 479 8294,'0'15'-1352,"0"-1"3308,0-9-1243,0 5 0,-2-3 1,-3 3-45,-2 2 1,-3 2-1,5 8 1,-2 2-109,2 5 0,-7 3 1,0 7-1,-2-3-570,-1 3 1,3 9 0,-5 3-1,3 0-692,-3 2 0,5-5 0,-3 5 1,0-4-652,3-8 1,0-14 0,7-3 1351,-2-7 0,-10-3 0,5 8 0</inkml:trace>
  <inkml:trace contextRef="#ctx0" brushRef="#br0" timeOffset="1298">1198 588 8263,'0'15'1376,"0"-1"-870,0 3 0,3 5 0,4 5 0,7 2-55,6-3 1,9 6 0,2-1-1,1 3-389,-1 5 0,5-5 1,-4 2-1,-1 0-1062,1-2 1,4 5 999,-7-10 0,0 0 0,-7-7 0</inkml:trace>
  <inkml:trace contextRef="#ctx0" brushRef="#br0" timeOffset="1567">1547 0 9018,'21'0'666,"1"0"0,-7 10 0,-1 7 0,6 9 62,6 11 0,-2 6 1,8 8-1,-3 7-22,0 5 1,2 12-1,-6 5 1,-1 5-455,-5 2 1,-12 2-1,1 3 1,-6 5-430,-2 2 1,-12-7 0,-7 2 0,-8-6-906,0-9 0,1 4 1,-1-11-1,-2-4-2936,2-7 4018,13-8 0,-5-10 0,6 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8:27.690"/>
    </inkml:context>
    <inkml:brush xml:id="br0">
      <inkml:brushProperty name="width" value="0.08571" units="cm"/>
      <inkml:brushProperty name="height" value="0.08571" units="cm"/>
    </inkml:brush>
  </inkml:definitions>
  <inkml:trace contextRef="#ctx0" brushRef="#br0">18 523 8164,'-10'-12'921,"8"0"0,-3 7-384,10-2 0,9-1 1,13 8-1,4 0-265,3 0 1,2 8 0,8-1 0,-1-2-558,1-3 1,0-2-1,-1 0 1,1 0-402,-1 0 0,-2 0 0,-2 0 686,-3 0 0,-9 0 0,4 0 0</inkml:trace>
  <inkml:trace contextRef="#ctx0" brushRef="#br0" timeOffset="282">715 109 8164,'-22'0'-21,"-7"10"1,0 2 0,2 5 545,3 5 1,2-3 0,3 17 0,2 3-234,2 2 0,10 3 1,-2-1-1,5-2-68,2-4 0,9 1 1,6-8-1,7-6-19,7-7 1,-3-8 0,8-9 0,0-2 268,0-5 0,-5-8 1,5-11-1,-3-6-4,-4-2 1,-10 5-1,-5-7 1,-2-3-219,-5-2 1,-3 5-1,-4-1 1,-3 1-301,-3 2 1,-9 0 0,3 8-1,-5-3-744,-3 2 1,0 10 0,0 5 0,1 2 791,-1 6 0,0-9 0,0 1 0</inkml:trace>
  <inkml:trace contextRef="#ctx0" brushRef="#br0" timeOffset="414">1063 545 9334,'22'0'0</inkml:trace>
  <inkml:trace contextRef="#ctx0" brushRef="#br0" timeOffset="683">1302 66 8046,'-7'-15'0,"-2"3"513,-4 2 1,9 6 308,-4 11 0,6 5 0,2 10 1,0-1-566,0 1 1,10 0 0,4 0 0,5 0-400,3-1 0,0 1 1,0-3-1,2-4-467,5-8 0,-2 3 0,7-3 1,-3-2-220,-4-3 1,4-4 0,-2-3 0,-5-4 827,-7-4 0,3-1 0,-8-8 0,9 0 0</inkml:trace>
  <inkml:trace contextRef="#ctx0" brushRef="#br0" timeOffset="797">1651 87 8046,'0'-14'780,"0"-1"1,-7 13-71,-1 2 1,1 19 0,7 18 0,0 4-252,0 2 0,0 8 1,0 2-1,0 3-408,0 5 0,7 1 0,3 4 0,0-3-371,-1-5 320,-1-5 0,1 0 0,3 3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8:30.723"/>
    </inkml:context>
    <inkml:brush xml:id="br0">
      <inkml:brushProperty name="width" value="0.08571" units="cm"/>
      <inkml:brushProperty name="height" value="0.08571" units="cm"/>
    </inkml:brush>
  </inkml:definitions>
  <inkml:trace contextRef="#ctx0" brushRef="#br0">88 109 8255,'-10'-12'-207,"5"3"1,-7 11 765,2 5 1,3 5 0,7 13 0,0 1-44,0 3 0,0 17 1,2 0-1,3 7-121,2 8 0,8 4 1,-5 10-1,-1 10-302,1 7 1,-3-40 0,1 0 0,-4-1 0,-1 0 0,0 1 0,1 0-291,1-2 0,0 1 0,-3 2 0,1-2 0,9 41 0,0-5-276,0-4 0,-5-13 1,5 2-1,-2-6-46,-5-8 1,4-7 0,1-15 200,2-7 0,0-17 0,5-12 0,-2-15 486,2-11 0,2-1 1,3-9-1,0 0-240,-1 2 0,4-5 0,1 8 0,3-1-543,-2 1 1,-3-6 614,-2 8 0,9-19 0,3 2 0</inkml:trace>
  <inkml:trace contextRef="#ctx0" brushRef="#br0" timeOffset="214">66 240 8891,'-15'-10'750,"1"-4"0,2-5 1,-3-3 107,8 0 0,4 7 0,8 1-459,10-3 0,-1 5 0,18 0 0,-1 0-655,5 0 0,6 4 1,1-4-1,1 3 256,-1 4 0,11-7 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10.062"/>
    </inkml:context>
    <inkml:brush xml:id="br0">
      <inkml:brushProperty name="width" value="0.08571" units="cm"/>
      <inkml:brushProperty name="height" value="0.08571" units="cm"/>
    </inkml:brush>
  </inkml:definitions>
  <inkml:trace contextRef="#ctx0" brushRef="#br0">384 128 8040,'0'-21'80,"-2"-1"0,-6 1 271,-6 0 0,-5 9 0,-4 2 0,-3 3 390,-3 0 1,-6 0-1,4 9 1,0 5-327,0 8 0,-4 4 0,7 2 0,4 0-269,7 1 1,8 6 0,9 0 0,0-2-474,0-2 0,2-3 1,5 1-1,7-3-42,5-5 0,3 5 1,-1-5-1,0 2 298,1-1 1,-1 1 0,0-6 0,1 2 416,-1 4 1,-9-4 0,-5 2 411,-5 3 1,-4 2 0,-8 2-724,-11 0 1,0-9-1,-8-2 1,6-3-1589,1 0 1,-6 2 0,0-4 1552,1 2 0,4 0 0,2-7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8:35.172"/>
    </inkml:context>
    <inkml:brush xml:id="br0">
      <inkml:brushProperty name="width" value="0.08571" units="cm"/>
      <inkml:brushProperty name="height" value="0.08571" units="cm"/>
    </inkml:brush>
  </inkml:definitions>
  <inkml:trace contextRef="#ctx0" brushRef="#br0">368 66 8212,'-29'7'233,"0"1"0,-2 9 1,4-3-1,-4 6 319,-3 1 0,5 11 0,-5 4 0,2 5-148,6 3 1,2 7-1,4-1 1,6-1-37,7-3 0,7-12 0,7-3 1,7-4-71,6-6 0,9 4 1,0-18-1,0-5 181,2-6 1,-4-9 0,7-11 0,-3-5-46,-4-7 1,-3-5-1,-5-3 1,-2 1-263,-2-1 1,-10 1 0,2-1 0,-5 3-340,-2 5 1,-7-3-1,-5 7 1,-5 1-304,-7-1 0,-12 6 1,-1 9-1,-1 5-720,1 2 0,-2 3 1,10 7 1189,3 0 0,2 0 0,2 0 0</inkml:trace>
  <inkml:trace contextRef="#ctx0" brushRef="#br0" timeOffset="131">543 415 8319,'-13'-22'4524,"4"10"-4524,9-8 0,0 8 0,0-9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8:34.023"/>
    </inkml:context>
    <inkml:brush xml:id="br0">
      <inkml:brushProperty name="width" value="0.08571" units="cm"/>
      <inkml:brushProperty name="height" value="0.08571" units="cm"/>
    </inkml:brush>
  </inkml:definitions>
  <inkml:trace contextRef="#ctx0" brushRef="#br0">172 545 8319,'-12'3'697,"5"4"0,4-2 1,1 7-1,-3 0-472,-2 0 0,-1 3 0,8 6 1,0 1-42,0 0 0,0 2 0,3 3 0,2 2 69,2-3 0,10-9 1,-3-5 35,6-2 0,1-3 0,-1-9 0,-3-5-13,-3-8 1,-6-4 0,4-5 0,-3-5-7,-4-8 1,-2 3-1,-3 1 1,0-1-72,0 0 0,-10 5 0,-5-5 0,-4 2-342,-3 6 1,0 2 0,3 2 0,2 0-4397,3 0 4539,-1 10 0,3 3 0,2 9 0</inkml:trace>
  <inkml:trace contextRef="#ctx0" brushRef="#br0" timeOffset="147">564 720 11155,'-22'0'-250,"10"0"0,2 0 1,10 0-1</inkml:trace>
  <inkml:trace contextRef="#ctx0" brushRef="#br0" timeOffset="549">738 436 8279,'0'-36'281,"0"2"1,2 0 258,6 0 0,-3 5 1,9-7-1,3 0-76,2 2 1,13 0-1,2 8 1,2-4-269,0 4 1,1 4 0,6 8 0,-2 6-307,-4 6 1,-6 2 0,-9 0 0,-3 5-137,-4 9 0,-6 1 0,-9 16 0,-2-2 4,-5 0 1,-5 10 0,-10-3-1,-2 5 128,-5 3 1,4-8 0,-4-2 0,5 0 27,2 0 1,1-7 0,1 2 0,6-5 15,6-2 0,6-8 183,2 1 1,2-11-1,8 4 1,10-6 269,6-2 0,3-2 1,-7-3-1,2-2 445,5 2 1,-5 2 0,5 3-425,-4 0 0,-11 0 0,-2 3 0,-2 4-294,-5 7 1,-5-1 0,-8 1 0,-6 3-723,-5 2 1,-3 3 0,-2 0-1,-3 0-2730,-2 0 3342,-10-1 0,-4 11 0,-13 2 0</inkml:trace>
  <inkml:trace contextRef="#ctx0" brushRef="#br0" timeOffset="798">19 1111 8265,'-12'0'1178,"5"0"1,17-2 0,14-3-549,17-2 0,15 0 0,16 4 0,11-4-401,9-7 0,-42 7 0,1 1 0,7-1 0,0 0 0,3-1 0,-1-1-148,1-1 0,-1 1 1,-4-1-1,-3 0 1,42-7-1,-8 5-668,-8 3 1,-23 1 0,-20 11 0,-11 4-1955,-11 7 1,-4 6 2540,-10 2 0,-20 9 0,-4 3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8:42.971"/>
    </inkml:context>
    <inkml:brush xml:id="br0">
      <inkml:brushProperty name="width" value="0.08571" units="cm"/>
      <inkml:brushProperty name="height" value="0.08571" units="cm"/>
    </inkml:brush>
  </inkml:definitions>
  <inkml:trace contextRef="#ctx0" brushRef="#br0">152 174 8153,'-12'-12'304,"-7"3"0,7 9 1,-7 2-1,2 5 96,2 8 1,8 14 0,-8 7 0,1 5-76,2 3 0,2-1 0,10 1 1,0-1-17,0 1 1,2-3-1,6-5 1,6-9 172,6-10 1,1-7-1,1-10 1,2-3 102,5-4 0,-4-15 0,4-14 0,-5-5-266,-2-3 0,-3 1 0,-2-1 0,-5-2-426,-2-5 0,-3 5 0,-7-2 1,0 7-829,0 5 1,-3 9 0,-4 0-1,-7 8 935,-6 4 0,-1 1 0,-1-8 0</inkml:trace>
  <inkml:trace contextRef="#ctx0" brushRef="#br0" timeOffset="115">457 610 8153,'12'0'7437,"1"0"-7954,-6 0 517,-5 0 0,18 0 0,-8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8:36.506"/>
    </inkml:context>
    <inkml:brush xml:id="br0">
      <inkml:brushProperty name="width" value="0.08571" units="cm"/>
      <inkml:brushProperty name="height" value="0.08571" units="cm"/>
    </inkml:brush>
  </inkml:definitions>
  <inkml:trace contextRef="#ctx0" brushRef="#br0">65 2265 8224,'-21'0'325,"1"3"425,6 4 0,4-2 1,10 9-352,0 3 1,3 3 0,4 1-536,7 1 0,6-10 1,4-2-1,5-3-105,7 0 0,-2 1 0,0-8 0,-3-3-232,-4-4 1,-3 2 0,-2-7-1,0 0 59,0 0 0,-8 7 0,-2-5 706,-2 1 155,-3 6 1,-17-4 0,-2 14 0,-2 10 263,-1 10 1,3 7 0,-5 9 0,5 1-97,3-1 1,-6 1-1,8 2 1,2 0-1073,2-3 1,6 11 0,4-18 456,8-5 0,4 6 0,3-3 0</inkml:trace>
  <inkml:trace contextRef="#ctx0" brushRef="#br0" timeOffset="598">719 1481 8357,'-7'-36'-16,"-1"2"1,3 0 69,3 0 0,2 0 0,0-4 1,0 4 203,0 2 1,2-6-1,3-1 1,5-7-201,2-5 1,-7 0 0,5 8-1,-3 2-265,0 4 1,0-1 256,-7 9 0,-2 12 0,-3 17-21,-2 12 1,-8 17 0,6 7-1,-1 8 267,0 7 1,-4 2 0,6 7-1,4-2 140,1 3 1,3-1-1,0 3 1,0-2-384,0-1 1,3 8-1,4-12 1,7 2-689,6 0 0,9-12 0,2-3 0,3-11 67,5-8 1,2-12 0,3-5 0,-3-7 132,-5-7 1,5-15-1,-7-14 1,0-5 434,-5-3 0,-5 1 0,-2 2 0,-3 2-81,-4 3 1,-3 7 0,-7-5 0,2 2 193,-2 6 1,-5 9 0,-7 5 364,-8 2 0,-4 5 1,-3 15-1,0 9 230,0 8 0,3 11 1,2-1-1,2 1-259,-1-1 1,6 1-1,3-6 1,4-1-169,3 1 0,0-3 0,3-10 0,4-4 53,7-8 0,6-5 1,4-4-1,3-5-4,2-8 0,0-14 1,-10-5-1,-2-2-272,-3 0 1,-9 7-1,3-5 1,-6 2-362,-2 6 1,-2 2 0,-3 2-1,-5 0-1036,-2 0 1,-3 10-1,-6 5-1284,-1 4 2623,0 3 0,0 20 0,1 4 0</inkml:trace>
  <inkml:trace contextRef="#ctx0" brushRef="#br0" timeOffset="916">1546 1394 8233,'-19'-14'929,"4"-1"0,-4 10 0,5-2 0,-6 5 171,-2 2 0,1 2 0,-1 3-808,0 2 0,8 10 0,1-2 1,4 4-330,4 3 0,3 0 0,4-1 0,3 1-101,2 0 1,10 7 0,-3 2-1,6 1-27,2-1 0,-1 6 0,1-4 0,0 4 137,0 1 1,-8 16 0,-2-11 0,-2 6-32,-5 4 1,-3 0 0,-2 5 0,0-5-67,0 1 1,-9-16-1,-6 3 1,-4-9 211,-3-13 1,0-7 0,0-12 0,1-2-494,-1-5 0,2-8 0,6-14 0,7-5 406,4 0 0,3-16 0,0 4 0</inkml:trace>
  <inkml:trace contextRef="#ctx0" brushRef="#br0" timeOffset="1199">1720 1786 8194,'0'-22'328,"-2"8"1,-3-1 0,-2-2 455,2-2 1,3 5 0,4 1-1,3 1-106,2 0 0,10-2 0,-2-6 0,4 6-381,3 7 1,-8-3 0,1 3-1,2 2-146,2 2 1,-4 3 0,-3 3-106,-3 4 1,-1 12 0,-8 13 0,-3 2-46,-4 4 0,2 4 1,-9 1-1,-1 1-140,3-1 1,-5-6-1,10-4 1,2-1-632,3-6 0,2-1 288,0-4 0,12-11 1,9-10-1,13-14-414,7-13 1,-4-4-1,1-8 1,6 3-1394,4-3 2289,-6-12 0,8 5 0,-4-7 0</inkml:trace>
  <inkml:trace contextRef="#ctx0" brushRef="#br0" timeOffset="1414">2308 327 8191,'-9'12'-63,"-3"10"1,-8-3 0,3 13 62,3 9 0,-1 10 0,-6 24 0,1 12 613,13-39 0,0 3 1,-2 10-1,1 1 0,3 4 1,2 2-1,1 2 0,0 2-116,0 6 1,1-1 0,1-5-1,0-1 1,1 2 0,1-1-1,0-5 1,3-1-390,1-4 0,2 0 0,2-2 0,2-2 1,2-5-1,1-2 0,2-3 0,0-1-194,17 32 1,5-21 85,-10-14 0,9-10 0,-4-12 0</inkml:trace>
  <inkml:trace contextRef="#ctx0" brushRef="#br0" timeOffset="1982">3114 980 8081,'-9'-21'85,"-4"1"1,-8 3 243,-1 3 0,0 9 0,0 3 45,1 14 0,-4 5 1,-1 19-1,-3 5-112,2 7 0,3 1 1,5 6-1,2 1 4,2 0 0,10-8 0,-2 1 0,5-11 187,2-9 0,2-4 0,5-6 113,8-5 0,-3-14 1,2-14-1,3-5-195,3-3 0,1-10 0,1-4 1,-2-3-317,-6 3 1,3-5-1,-10 5 1,-2-3-327,-2 3 1,4-3 0,0 10 0,-2 2 270,-3 3 0,-2-7 0,0-3 0</inkml:trace>
  <inkml:trace contextRef="#ctx0" brushRef="#br0" timeOffset="2114">3136 1351 8102,'10'12'555,"-8"0"0,8-7 90,-1 2 1,-4 0-2106,10-7 1460,-10-10 0,14-2 0,-7-9 0</inkml:trace>
  <inkml:trace contextRef="#ctx0" brushRef="#br0" timeOffset="2483">3332 1133 8102,'0'-22'0,"0"-2"569,0-5 0,0 9 0,0-6 0,0-1 29,0 3 1,10-3-1,4 1 1,8-6-249,7-1 0,2 6 1,8-2-1,-5 5-266,-3 2 0,6 3 0,-8 4 0,-3 8-149,-1 4 0,-11 6 0,-2 6 0,-2 11-183,-5 6 0,-5 13 0,-8-3 1,-4 6-27,0 1 1,-12 1-1,7-3 1,0-3-122,-2-1 1,-1-11 0,1 3-1,5-4-58,6-4 0,-1 1 0,1 0 158,4 0 1,4-10-1,7-5 412,7-4 1,6-3 0,1 0 0,1 0 641,0 0 0,0 0 0,0 0 636,-1 0 0,1 2-990,0 5 1,-10 5 0,-5 10 0,-7 0-550,-7 0 1,2-1-1,-9 1 1,-3 0-1653,-3 0 1796,-11 0 0,7-1 0,-8 1 0</inkml:trace>
  <inkml:trace contextRef="#ctx0" brushRef="#br0" timeOffset="2680">2853 1808 8102,'-10'12'380,"5"-2"148,-9-10 1,11 0-1,3 0-78,13 0 0,11 0 1,12 0-1,15-3-257,9-4 0,10-5 0,8-10 0,9 0-392,3 1 1,6-1 0,-1 0 0,-3 3 198,-3 4 0,-11-4 0,-3 7 0</inkml:trace>
  <inkml:trace contextRef="#ctx0" brushRef="#br0" timeOffset="2980">3245 2222 8102,'-22'21'247,"-7"-6"0,0-1 0,2 3 130,3 3 1,-5 4 0,0 3-1,5 4 100,7 3 1,0-7 0,10 4 0,2-2-226,3 0 0,11 3 0,6-8 0,6 0-116,9-5 0,-4-11 0,10-1 0,1-5 80,-3-2 0,4-9 0,-9-8 0,-2-8-173,-3-4 1,-4-2-1,-4 4 1,-3-2-130,-4 3 0,-2-6 0,-9 3 0,-5 0 37,-8-2 0,-6 14 1,-6-5-1,-5 3-70,-1-1 0,-4 6 0,-6 2 0,-1 2-344,1 5 1,6 3 0,3 2 0,3 2-3039,4 5 3501,3 5 0,2 10 0,1 0 0</inkml:trace>
  <inkml:trace contextRef="#ctx0" brushRef="#br0" timeOffset="3147">3332 2352 8790,'10'-12'1384,"-8"-7"1,17 16-1758,-4-4 1,-3 5-746,3 2 1,-1 7 1117,8 0 0,0 1 0,-1-8 0</inkml:trace>
  <inkml:trace contextRef="#ctx0" brushRef="#br0" timeOffset="3713">3463 2396 8197,'-3'12'1024,"-4"-5"0,2-4 1062,-9-3 1,6 0-568,-6 0 0,9-3 1,-5-2 1349,1-2-2300,6 0 0,-7 4-1150,10-4-5248,0 5 5829,0-8 0,0 0 0,0-2 0</inkml:trace>
  <inkml:trace contextRef="#ctx0" brushRef="#br0" timeOffset="4083">3615 2091 8085,'-2'-14'442,"-3"-1"1026,-2-2 0,-3 7-633,3 3 0,4 7 0,-4 7-480,4 8 0,3 4 0,0 3 1,0 0-373,0 0 1,3-3-1,2-2 1,4-5-546,4-2 0,1 4 1,8-7-119,0-2 1,-1-2-1,1-3 1,0 0 76,0 0 0,-8-3 0,1-2 0,2-4 323,2-3 0,-4-3 1,-3-9-1,0-3 154,0-2 0,-5 0 0,5 7 1223,-2 1-205,-3-1 0,-7 15 1,0 11-1,0 21-421,0 13 1,-7 1 0,0 14 0,2 1-61,2 4 0,3 5 1,0 2-1,0 0-793,0 1 0,0-1 1,0-2 381,0-5 0,-9-5 0,-3-9 0</inkml:trace>
  <inkml:trace contextRef="#ctx0" brushRef="#br0" timeOffset="4683">3550 2548 8196,'-22'0'3677,"7"0"-2293,1 0 1,11 0-1618,3 0 0,10 0 233,12 0 0,9 0 0,3 0 0</inkml:trace>
  <inkml:trace contextRef="#ctx0" brushRef="#br0" timeOffset="5130">4029 0 8113,'14'22'178,"1"0"1,-8 9 0,8 6-1,4 6 374,8 8 0,-1 14 1,10 15-1,1 10-309,-20-40 0,0 1 0,-1 1 0,-1 1 0,-3 8 0,-2 3 0,1 1 0,0 1-30,0 1 1,-1 1 0,-3 2-1,-1-2 1,-2-2 0,-1-1-1,-2-1 1,-2 0-208,-2-2 1,-1 0-1,-2 0 1,-1-1-1,-3-6 1,-1-1 0,-1-4-1,-1-1-299,-16 43 0,3-14 1,-8-6-1,0-7-294,0-6 0,8-13 0,-3-13 1,7-1-2622,7-6 3208,-4-11 0,7-5 0,-10-10 0</inkml:trace>
  <inkml:trace contextRef="#ctx0" brushRef="#br0" timeOffset="5414">4726 1460 9083,'0'-15'1902,"2"3"-1068,5 2 1,5 1 0,10 4 0,2-3-540,5 4 0,3-6 1,7 3-1,-3-1-957,3-1 1,-6 6-1,1-6 1,-2 1-3246,-6 1 3907,-11-10 0,4 5 0,-7-10 0</inkml:trace>
  <inkml:trace contextRef="#ctx0" brushRef="#br0" timeOffset="5580">4900 1133 8172,'-10'29'0,"-2"2"409,0 3 0,-5 3 0,10 8 0,2 4 325,3 2 0,2 7 1,0-3-1,0 3-327,0 3 0,0 4 0,0-11 0,0-1-1369,0 0 1,0 5 961,0-7 0,0 9 0,0-4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8:45.354"/>
    </inkml:context>
    <inkml:brush xml:id="br0">
      <inkml:brushProperty name="width" value="0.08571" units="cm"/>
      <inkml:brushProperty name="height" value="0.08571" units="cm"/>
    </inkml:brush>
  </inkml:definitions>
  <inkml:trace contextRef="#ctx0" brushRef="#br0">261 284 8168,'-43'29'406,"-1"0"1,1 10-1,2-3 1,7 5 150,12 3 0,3-3 0,11-2 0,4-6-99,1-1 0,13-10 0,4-10 0,6-3 13,1-4 0,8-5 1,3-7-1,-1-8-84,1-4 1,4-12-1,-7-6 1,-2-4-211,-3-2 1,-2-1 0,-3 1-1,-2-1-212,-2 0 1,-11 6 0,4-1 0,-6-2-178,-2 2 0,-10 10 0,-4-2 0,-8 2-207,-7 0 0,2 2 0,-6 12 0,-1 8-688,0 5 0,7 2 0,-2 0 1,7 2 1106,8 5 0,-5 15 0,6 12 0</inkml:trace>
  <inkml:trace contextRef="#ctx0" brushRef="#br0" timeOffset="132">457 480 10458,'0'-12'-336,"0"-8"1,0 8 0</inkml:trace>
  <inkml:trace contextRef="#ctx0" brushRef="#br0" timeOffset="452">784 66 8194,'-12'10'412,"-7"-5"371,4 9 0,-2 1 0,3 6-260,6 1 0,8 0 0,8 0-754,6 0 0,13-10 1,2-5-1,0-2-447,2 2 0,-4-5 0,7 6 0,-3-8 97,-4-8 0,-3 6 0,-5-8 0,-2 1 581,-2-6 0,-8 3 0,5-2 0,-2-3 133,-3-3 1,-9 8-1,-3 7 1,-5 10 560,-2 10 1,-2 6 0,-6 8 0,3 8 297,3 4 1,7 12-1,-6 5 1,4 8-497,4 6 0,3 3 1,2 10-1,0-3-716,0 0 0,2-2 0,3-14 220,2-1 0,10-9 0,-5-3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8:44.756"/>
    </inkml:context>
    <inkml:brush xml:id="br0">
      <inkml:brushProperty name="width" value="0.08571" units="cm"/>
      <inkml:brushProperty name="height" value="0.08571" units="cm"/>
    </inkml:brush>
  </inkml:definitions>
  <inkml:trace contextRef="#ctx0" brushRef="#br0">1002 128 8410,'12'-21'542,"-4"-1"1,-3 0 0,-1 0 1376,4 1-1446,-1 8 0,-7 6 0,0 14 0,0 8-29,0 4 0,0 13 0,0 4 0,0 8-271,0 6 0,0 4 0,0 6 0,0-2-809,0 3 0,0 2 0,0 2 0,0 0-254,0 1 1,0-8-1,0-3 890,0-1 0,-10-4 0,-2-6 0</inkml:trace>
  <inkml:trace contextRef="#ctx0" brushRef="#br0" timeOffset="264">1 1152 10933,'19'-12'0,"12"5"460,15 4 1,22-4-1,22-3 1,-37 4-1,3 0-227,7-2 1,2-1 0,3 3 0,2 0 0,3-1 0,1 0 0,-2-1 0,-1 1-203,0 1 1,-2 0 0,-2-1 0,-3 2 0,-5 2 0,-2 1 0,-4-2 0,-2 1-224,34-2 0,-25 5 0,-16 5-2083,-13 2 2275,-16 10 0,-15-5 0,-12 10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8:46.822"/>
    </inkml:context>
    <inkml:brush xml:id="br0">
      <inkml:brushProperty name="width" value="0.08571" units="cm"/>
      <inkml:brushProperty name="height" value="0.08571" units="cm"/>
    </inkml:brush>
  </inkml:definitions>
  <inkml:trace contextRef="#ctx0" brushRef="#br0">763 0 7550,'0'13'-424,"0"6"0,0-7 0</inkml:trace>
  <inkml:trace contextRef="#ctx0" brushRef="#br0" timeOffset="548">763 131 8112,'0'-22'-259,"-2"10"1,-3 3 1724,-3-1-1004,1 7 0,0-4 0,0 14-236,2 8 0,0 4 1,0 3-1,-2 0-71,2 0 1,3-1 0,-1 4 0,-2 1-87,-2 3 0,0 8 1,7-8-1,0 0-121,0 2 0,-7-7 1,-1 5-1,4-4 103,1-4 1,3 1 0,3-3-1,1-2 242,4-2 0,9-10 1,-3 2 146,5-5 0,6-9 0,1-2 0,3-1-81,-2 0 1,-3-4-1,-2 4 1,0-2-595,-1-5 0,1 5 0,0 0-403,0 2 1,-3 0 0,-2 6-1698,-2-4 1,-8 1 2334,7 7 0,-9 0 0,5 0 0</inkml:trace>
  <inkml:trace contextRef="#ctx0" brushRef="#br0" timeOffset="781">1090 153 7726,'-20'10'688,"6"4"1,-3 5 0,7 3 0,0 2 79,1 5 0,2 5 0,7 12 0,0 3 19,0 2 0,0 9 0,2-2 0,3 5-230,2 2 0,8 8 0,-8 2 0,-2 0-508,-3 0 0,-2-10 0,0-7 1,0 0-407,0-2 0,-2-3 0,-3-12 0,-5-7-3577,-2-12 3934,7-10 0,-14-31 0,7-5 0</inkml:trace>
  <inkml:trace contextRef="#ctx0" brushRef="#br0" timeOffset="1431">175 371 7767,'-7'-22'446,"-1"0"1,-1 10 47,2 5 0,2 4 1,-7 6-1,0 4-209,-1 8 1,6 4-1,-7 3 1,-1 2 70,3 5 0,-5-2 1,10 9-1,0 3 50,-3 2 1,7-5 0,-4 0 0,5 1-155,2-4 0,0 9 1,0-9-1,2 1-123,5-5 1,-2-4-1,10-4 1,2-1 72,2-6 1,3 3 0,0-10 0,-1-2-195,1-2 1,0-11 0,-3-1-1,-2-3 57,-2-5 1,-1-10 0,6-4 0,-3-3-57,-3-5 1,-9 5-1,2-2 1,-2-3-82,2-2 1,-4-3 0,4 3-1,-5 3 132,-2 1 0,-9 11 0,-3-3 0,-3 4-41,1 4 1,-1-1 0,-7 3 24,1 4 0,-1 5 0,0 13-483,0 4 0,10 5 0,5 10 1,4 2-1125,3 5 0,0-5 1563,0 5 0,10-4 0,2-4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8:49.805"/>
    </inkml:context>
    <inkml:brush xml:id="br0">
      <inkml:brushProperty name="width" value="0.08571" units="cm"/>
      <inkml:brushProperty name="height" value="0.08571" units="cm"/>
    </inkml:brush>
  </inkml:definitions>
  <inkml:trace contextRef="#ctx0" brushRef="#br0">109 1286 8273,'-22'0'1347,"1"-3"-683,-1-4 0,7-5 0,3-10 0,2 0-140,6 0 1,1-9 0,3-5-1,0-5-428,0-3 1,7-9 0,3-5-1,0-8-140,0-6 0,4 4 1,-7-5-1,1 3-526,1-2 1,-6 11 0,4-2 0,-5 8-173,-2 6 0,0 13 1,0 7 334,0 5 0,-7 16 1,-3 13 393,-2 15 0,7 18 1,-4 3-1,2 10 224,-1 5 1,1 4-1,7 8 1,0 0-49,0-5 0,0-3 0,0 6 0,2-1-566,6 0 1,4-2 0,10-5-1,-1-9-77,1-11 1,7-6 0,0-13 0,-2-4 431,-3-8 0,-2-5 1,0-4-1,-1-8 124,1-11 1,-7-1 0,-3-10 0,-3 3 455,-4 0 1,-2 0 0,-3 7 456,0 1 0,0 6-326,0 1 0,-10 18 0,-2 6-254,0 14 1,0 3 0,7 7 0,-2 0-307,2 0 0,2-8 0,3 3 0,0-5 19,0-2 1,10-7-1,5-3 1,4-5 331,3-9 1,2-10-1,2-18 1,3-6-313,-2-5 1,-10-2 0,-5-1 0,-2 0-192,-5 1 1,-3 9-1,-4 5 1,-6 5-366,-6 2 0,-8 7 1,-5 3-1,-4 3-350,-3 4 1,8 2-1,-3 6 1,4 4-630,4 8 1,-1 4 1392,0 3 0,0 0 0,0-1 0</inkml:trace>
  <inkml:trace contextRef="#ctx0" brushRef="#br0" timeOffset="297">632 981 8192,'-22'-8'0,"0"1"405,0 2 1,8 3 0,-1 2 1194,-2 0 0,-2 0-1287,-3 0 1,3 10 0,4 4 0,8 5-237,5 3 1,2 0 0,0 0 0,0 2-64,0 5 0,9-5 0,6 8 0,4-3-99,3 0 1,0 2 0,-3-4 0,-2 2 322,-2-3 0,-11 8 1,4 0-1,-6 2 17,-2 1 0,0-1 1,-2 8-1,-8-1-296,-12 1 0,1-8 0,-11-2 0,3-3-395,0-4 1,0-5-1,7-8-1590,0-7 2026,10-4 0,-7-22 0,7-6 0</inkml:trace>
  <inkml:trace contextRef="#ctx0" brushRef="#br0" timeOffset="580">741 1220 8491,'-10'-22'833,"8"1"1,-6-1-108,6 0 1,12 0-1,4 1 1,5 1-298,3 6 0,2-6 1,3 8-1,2 0-190,-2 5 1,4 4 0,-2 3-80,-2 0 1,-5 3 0,-8 4 0,-7 8-42,-4 4 1,-3 10 0,0 2 0,-3 3-29,-4 5 0,-5-5 1,-7 0-1,2 0-51,2 0 0,3-8 0,-3 3 1,6-5-356,-1-2 0,8 0-27,-6 0 1,8-10 0,8-5-297,6-5 1,13-9-1,4-5 1,3-5-903,5-7 1,2-5 1539,3 0 0,-1-15 0,1-11 0</inkml:trace>
  <inkml:trace contextRef="#ctx0" brushRef="#br0" timeOffset="814">1285 1 8175,'-44'65'323,"11"3"0,4 4 0,4 11 145,4 9 1,13-40 0,1 2 0,1 5 0,0 1 0,1 1-1,0 1-27,2 4 1,1 1 0,2-1 0,0 1 0,3 3 0,2 0-1,1-3 1,2-3 9,1-6 1,2-2 0,0-5 0,2-3-1,16 32 1,5-10-922,0-9 1,7-15 0,-7-15 0,2-4 469,0-8 0,0-2 0,8 5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8:56.289"/>
    </inkml:context>
    <inkml:brush xml:id="br0">
      <inkml:brushProperty name="width" value="0.08571" units="cm"/>
      <inkml:brushProperty name="height" value="0.08571" units="cm"/>
    </inkml:brush>
  </inkml:definitions>
  <inkml:trace contextRef="#ctx0" brushRef="#br0">284 44 8422,'-15'-7'0,"1"-3"-175,-3-2 1,-2 7-1,-3-2 545,0 4 1,0 13 0,0 7 0,1 10 137,-1 9 1,0 5 0,3 5 0,4 2-187,8 3 1,-3 0 0,3-7 0,2-1-54,3 1 1,11-13 0,6-7-1,4-9 233,3-5 1,0-6 0,0-11 0,-1-10-88,1-9 0,0-1 1,-3-7-1,-4 0-457,-8 0 0,3 0 0,-3-4 0,-2 4-377,-3 2 1,-2 1 0,0 4-1,0-2-435,0 3 854,0 1 0,0 4 0,0-1 0</inkml:trace>
  <inkml:trace contextRef="#ctx0" brushRef="#br0" timeOffset="146">393 392 8380,'14'8'500,"1"-1"1,-10 3 2587,2-3-3048,-5-5 0,-2 5 1,0-14-694,0-7 0,0 2 653,0-3 0,10 1 0,2-8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8:52.655"/>
    </inkml:context>
    <inkml:brush xml:id="br0">
      <inkml:brushProperty name="width" value="0.08571" units="cm"/>
      <inkml:brushProperty name="height" value="0.08571" units="cm"/>
    </inkml:brush>
  </inkml:definitions>
  <inkml:trace contextRef="#ctx0" brushRef="#br0">240 654 8173,'0'-22'151,"0"8"1,-3 2 141,-4 2 0,2 3 1,-9 9-1,-3 5 30,-2 8 0,-3 4 0,-2 5 0,-3 5-89,-2 8 0,7 4 0,8 5 0,-1 2-53,3 3 1,2 0 0,10-10 0,0-5-1,0-7 1,3-7 0,4-5 0,10-5 237,10-2 0,-3-13 0,5-11 0,-5-8-191,-2-7 1,-3-5 0,-2-9 0,-5 2-449,-2 4 0,-3-4 0,-7 5 0,0-3-344,0 3 1,-2-3 0,-6 10-1,-6 2-1035,-5 3 0,-3 5 1599,0 4 0,0 6 0,0 9 0</inkml:trace>
  <inkml:trace contextRef="#ctx0" brushRef="#br0" timeOffset="130">283 1024 8632,'13'10'989,"-4"-8"0,-6 8-989,4-10 0,-5 0 0,8 0 0</inkml:trace>
  <inkml:trace contextRef="#ctx0" brushRef="#br0" timeOffset="331">697 523 8557,'-7'15'281,"0"-1"0,-3-2 0,5 5 0,-2 0 280,2 8 1,3-4 0,2 11 0,0-3-380,0 0 0,0 10 0,2-3 0,3 3-530,2-3 0,8 5 348,-8-5 0,10 15 0,-5 5 0</inkml:trace>
  <inkml:trace contextRef="#ctx0" brushRef="#br0" timeOffset="547">196 1460 8383,'22'0'58,"0"-8"1,2 1 0,5 0 470,7-3 1,6 5 0,6-7 0,5 0-473,5 0 1,10 5 0,-10-5 0,5 0-2443,2 0 2385,1 7 0,-11-15 0,-2 8 0</inkml:trace>
  <inkml:trace contextRef="#ctx0" brushRef="#br0" timeOffset="849">414 2004 8336,'-22'15'-11,"1"-1"0,-1 3 88,0 2 0,0 11 1,3 1-1,4 0 606,8 1 0,5-3 0,2-7 0,0 2-349,0 5 1,12-15 0,7 1 0,8-10-162,-1-5 1,8 0 0,0-3 0,0-6-88,-5-13 0,-5-2 1,-2-10-1,-3 0-106,-4 0 1,2-2 0,-10-5-1,-2 2-49,-3 3 1,-4-1 0,-5-4-1,-8 5-132,-4 7 1,-10 5 0,-3 2 0,-2 0-173,-4 0 0,4 10 1,0 5-1,2 5-1854,6 2 2227,11 0 0,-14 9 0,5 3 0</inkml:trace>
  <inkml:trace contextRef="#ctx0" brushRef="#br0" timeOffset="997">632 2157 8307,'22'-10'231,"-8"7"1,-2-6-554,-2-1 0,0 8 322,-3-6 0,5-4 0,10 0 0</inkml:trace>
  <inkml:trace contextRef="#ctx0" brushRef="#br0" timeOffset="1333">850 1830 8243,'-22'-10'469,"7"8"62,1-5 1,9 7 0,-2 7-244,4 7 0,3-2 0,3 3 0,4-1-432,7-1 0,13 4 1,2-10-1,0 0-158,3 3 0,-6-8 0,8 5 1,-2-4-155,-6-3 0,-2 0 0,-2-3-74,0-4 0,-3 2 1,-4-9 469,-8-3 0,-5-3 1,-4-1 422,-5-1 1,2 10 0,-10 5-66,-1 4 1,-1 13 0,0 7 0,5 7 110,2 5 1,-5 10 0,8-1 0,2 8-245,3 5 1,2 10 0,0-3 0,0 5-590,0 2 0,2 0 424,6 1 0,4-1 0,9 0 0</inkml:trace>
  <inkml:trace contextRef="#ctx0" brushRef="#br0" timeOffset="1615">1242 1 7454,'21'0'119,"1"0"0,0 9 0,0 8 1,-1 10 614,1 9 1,7 8 0,0 9 0,-2 10-50,-3 7 1,5 22 0,0 2-1,-15-43 1,-1 0-416,0-1 0,-2 2 0,-4 4 1,-2 1-1,-1-1 0,-1 0 0,-1 2 1,-1 0-280,-1 1 1,0 0-1,-1 0 1,-1-1-1,0-5 1,-3 0-1,-1-2 1,-2 0-394,-12 43 1,-4-5 0,-3-4 0,-2-5-449,3-7 1,-6-15 0,3-8 849,3-4 0,4-7 0,3-5 0,-3-5 0,-5 0 0</inkml:trace>
  <inkml:trace contextRef="#ctx0" brushRef="#br0" timeOffset="1881">1895 1242 9046,'14'-12'1682,"1"2"-1230,2 1 0,2 6 0,3-4 0,0 4-484,0 3 0,2 0 0,2 0 0,3-2 32,-2-5 0,7 4 0,0-6 0</inkml:trace>
  <inkml:trace contextRef="#ctx0" brushRef="#br0" timeOffset="2030">2026 915 8206,'-8'22'196,"1"0"1,-7 2 0,6 5-1,3 7 477,3 6 0,2 4 0,0 2 1,2 5-265,6 3 0,1 2 0,8 5 0,-2-3-897,2-2 0,-8-2 488,-1 2 0,4 5 0,0-7 0</inkml:trace>
  <inkml:trace contextRef="#ctx0" brushRef="#br0" timeOffset="2597">371 1895 8197,'-22'0'410,"7"0"1,1 0-176,-3 0 1,5 3 0,0 4 0,-1 7-50,1 6 0,0 9 0,-2 2 0,4 1 123,0-1 0,8 8 1,-5-3-1,4 3-96,3-3 0,0 3 0,0-10 1,3-2 52,4-3 1,-2-12 0,9-5 0,3-4 82,3-3 0,1-10 1,1-7-1,0-10-174,0-9 0,0-5 1,-3-3-1,-2 1-221,-3-1 1,-9 1 0,5 2 0,-3 2-230,0 3 1,-2 9-1,-12-2 1,-8 5-226,-4 2 1,-5 10 0,-3 5 0,-2 4 499,3 3 0,1 10 0,4 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10.345"/>
    </inkml:context>
    <inkml:brush xml:id="br0">
      <inkml:brushProperty name="width" value="0.08571" units="cm"/>
      <inkml:brushProperty name="height" value="0.08571" units="cm"/>
    </inkml:brush>
  </inkml:definitions>
  <inkml:trace contextRef="#ctx0" brushRef="#br0">235 342 8040,'40'-43'41,"-4"1"1,-5 1 0,-10 3-1,-2 5 524,-5 3 0,-4 1 0,-10 8-120,0 0 0,-10 2 1,-4 4-1,-7 8-119,-8 5 1,5 11 0,-6 6 0,1 6-136,1 7 0,-8-2 0,6 10 0,-1 2-266,0 2 0,3 3 0,9-1 1,5-2-204,6-4 1,-1 2 0,2-8 0,2 1-29,3 0 1,11-5-1,5-9 1,8-3 289,6 2 0,-4 1 0,7 0 1,-3-3 148,0 2 1,-2-4 0,-9 5 0,-5 4-12,-3 5 0,-2 2 1,-7-6-1,-2-1-687,-5 0 1,-5 8 0,-9-3-806,0-7 0,-1-7 1370,1-12 0,9-10 0,3-2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8:58.487"/>
    </inkml:context>
    <inkml:brush xml:id="br0">
      <inkml:brushProperty name="width" value="0.08571" units="cm"/>
      <inkml:brushProperty name="height" value="0.08571" units="cm"/>
    </inkml:brush>
  </inkml:definitions>
  <inkml:trace contextRef="#ctx0" brushRef="#br0">1198 741 8341,'-2'-22'-48,"-3"0"38,-3 0 0,-1 10 1,2 5 545,-8 4 0,-4 6 0,-1 4 1,3 8-291,3 4 1,-1 12 0,-4 6 0,2 4-145,3 2 1,9 8 0,-3-2 0,6-6-69,2-4 1,2-12 0,3 2 0,7-8 246,8-6 0,-3-5 1,12-10-1,-5-5 71,-2-10 1,-1-2-1,1-17 1,-2 0-216,-6 1 1,3-1 0,-10-3 0,-2 6-128,-2 0 1,-3 6 0,-3-4 0,-4 3-477,-8-3 0,-4 4 1,-3-1-1,0 6-2404,1 6 2870,-1-1 0,-10-6 0,-1-1 0</inkml:trace>
  <inkml:trace contextRef="#ctx0" brushRef="#br0" timeOffset="215">22 1459 9055,'0'22'768,"5"-3"1,7-2-1,15-5-453,11-2 1,16-3 0,25-7 0,21 0-275,-42 0 0,2 0 0,2 0 0,2-2 0,7-1 0,1-1 0,-2-3 1,0-1-65,-2-2 0,0 1 0,-5 1 1,-1 1-1,-3 1 0,-1 0 1,-5 1-1,-2 0-2125,33 1 1957,-21 1 0,-19 3 0,-13 0 0</inkml:trace>
  <inkml:trace contextRef="#ctx0" brushRef="#br0" timeOffset="650">218 2352 8345,'0'-22'-62,"0"0"1,0 1 0,-2-1 272,-6 0 0,4 10 1,-11 5-1,-2 7 230,-2 7 0,-3 8 0,0 14 0,0 7-188,1 5 0,-1 3 0,2-1 0,6 1 41,7-1 0,4-2 1,3-4-1,0-8 42,0-5 0,5-5 1,7-4-1,10-8 249,2-5 1,3-4 0,-1-8 0,3-9-198,-2-8 0,-3-11 0,-2 4 0,0-3-415,0 1 0,-10 0 0,-5-5 0,-5 2-129,-2 3 0,0 9 0,0-4 0,-2 2-1141,-5 0 1,-5 2-1,-10 12 1,0 8 1296,0 5 0,0-8 0,1-2 0</inkml:trace>
  <inkml:trace contextRef="#ctx0" brushRef="#br0" timeOffset="798">545 2483 9048,'0'-22'0</inkml:trace>
  <inkml:trace contextRef="#ctx0" brushRef="#br0" timeOffset="1015">697 2200 10665,'0'21'299,"3"1"1,4 0-600,7 0 1,6-3 0,1-4 299,1-8 0,10 5 0,2 0 0</inkml:trace>
  <inkml:trace contextRef="#ctx0" brushRef="#br0" timeOffset="1164">980 2200 8276,'-22'7'0,"1"3"58,-1 2 1,7 2-1,1 10 1,-1 3 400,3 2 1,-5 10 0,10-3 0,2 5-446,3 3 0,2-1 0,0 1 0,2-1-14,5 1 0,6-1 0,8 1 0</inkml:trace>
  <inkml:trace contextRef="#ctx0" brushRef="#br0" timeOffset="2148">1873 1525 9447,'-19'-10'212,"4"-5"0,-2-4 0,10-3 1,5 0 147,6 1 1,1-11-1,12-7 1,5-9-176,5-10 1,11-5-1,-1-2 1,4-3-212,2-5 1,-6 6 0,-4-6 0,1 5-255,0 3 0,-14 7 1,-1 5-1,-5 7-99,-1 12 0,-11 10 0,-2 9 250,-12 8 0,-8 7 0,-4 7 0,-2 10 224,-3 10 0,-3 7 1,6 12-1,-3 2 201,2 3 0,3 9 1,2-2-1,0 8-225,0 6 1,10-4-1,5 5 1,5-6-325,2-1 1,0 6 0,2-2 0,8-9-320,11-15 0,11-12 0,11-15 0,1-4 389,0-8 0,-3-7 0,-3-7 1,-4-10 157,-2-10 1,4 3-1,-7-8 1,-2 3 92,-3 0 1,-5 0 0,-4 8 0,-8-1 549,-5 0 1,-2 7-253,0 1 0,-7 12 0,-2 2 0,-4 12-130,-4 7 0,-2 5 1,0 3-1,2 4-159,2 3 0,10-7 0,-2 2 87,5-5 0,2-10 1,2-1-1,5-6 176,8-10 0,4-6 1,3-13-1,0-2-262,0-5 0,-3 2 0,-4-7 0,-8 3-228,-5 4 1,-2 3 0,0 2-1,0 0-288,0 1 1,-9 6-1,-6 3 1,-4 2-271,-3 6 1,0 1 0,0 6 0,1 1 707,-1 4 0,0 18 0,0-2 0</inkml:trace>
  <inkml:trace contextRef="#ctx0" brushRef="#br0" timeOffset="2531">2701 1220 8292,'-15'0'0,"3"-3"0,0-2 456,0-2 0,4 0 0,-6 7 56,-3 0 1,-2 0 0,-3 2-336,0 6 0,8-4 1,2 11-114,2 2 1,3 2 0,7 3 0,0 0 104,0 0 1,0 7-1,2 0 1,5 0 63,8 2 1,-6-4 0,1 9-1,-3 3 169,1 2 1,-1 10 0,-7 2-1,-3 3-278,-4 4 1,-12 3-1,-13 5 1,1 2-190,-1 2 0,-6 1 0,1-10 1,-1-5-323,1-7 0,-1-10 1,9-10-1,2-11-17,3-8 0,2-7 1,3-15-86,4-12 1,8-9 0,14-13 0,10-2-109,10-5 1,7 5-1,9-4 1,3 1 596,5-2 0,-5 5 0,7-7 0</inkml:trace>
  <inkml:trace contextRef="#ctx0" brushRef="#br0" timeOffset="2966">2875 1764 8441,'-22'0'699,"0"-2"1,0-3 414,1-2 1,9-3-678,4 3 1,8 2 0,8-7-201,6 2 0,5 3 1,3 7-202,0 0 0,0 0 0,0 0 0,-1 0-94,1 0 1,-10 2 0,-5 5 0,-4 8 23,-3 4 1,0 3 0,0 0 0,0 2 106,0 5 0,-10-5 0,-2 8 0,-2-3 50,-1 0-1,3 0 1,-5-7 0,5-1-76,2 1 0,1-7 0,4-1 133,-3 3-140,1-7 0,17-1 0,4-11 1,6-3-64,2-2 1,-1-8 0,1 6 0,0-1-698,0 0 0,-1-7 1,4 5-1,1-2-3431,3-1 4151,0 1 0,-7-18 0,0-2 0</inkml:trace>
  <inkml:trace contextRef="#ctx0" brushRef="#br0" timeOffset="3248">3811 87 8297,'-10'-29'-15,"-4"3"218,-5 6 1,-3 8-1,0 15 1,0 9 173,0 17 0,-7 9 0,-2 25 0,0 10-76,-1 9 1,-4 8 0,21-38 0,1 2 0,0-1 0,1 1-129,1 1 0,0 1 0,2 5 0,1 1 0,1 1 1,1 0-1,3 2 0,1 1-222,1-1 1,1 0 0,1-2 0,0-2-1,1-9 1,1-2 0,5 41-670,8-8 0,-3-1 0,2-12 0,1-5 718,-3-4 0,12-13 0,-9 3 0,-6-5 0,-4-2 0</inkml:trace>
  <inkml:trace contextRef="#ctx0" brushRef="#br0" timeOffset="3567">4334 566 8280,'-10'-14'79,"-4"2"144,-6 2 1,-2 3 0,1 12 0,-4 9 61,-4 15 1,3 10 0,-8 7 0,3 2 121,4 3 1,3 10 0,4-6-1,6 1 56,7-5 0,4-8 1,3-6 30,0-8 1,10-15 0,4-7 0,6-7 84,1-7 0,9-12 0,-1-13 0,-3-2-201,-2-4 0,-4-3 0,-3-1 0,-5 4-530,-3 1 1,1 4 0,-5-6 0,2 5-951,-2 2 1,-3 3 0,-2 8 1101,0-1 0,0 0 0,0 0 0</inkml:trace>
  <inkml:trace contextRef="#ctx0" brushRef="#br0" timeOffset="3714">4464 1133 8432,'-14'-13'-6,"2"4"1,0 2 966,0-1 0,7-1 0,-5 4 0,3-5-1925,0-2 0,-1 5 964,8-8 0,10 1 0,2-8 0</inkml:trace>
  <inkml:trace contextRef="#ctx0" brushRef="#br0" timeOffset="3998">4987 610 8417,'-10'-12'225,"-4"5"236,-5 4 0,-3 3 0,0 5 0,-2 7-238,-5 10 0,2 14 0,-7 0 0,3 6-25,4 1 1,3 8-1,5 0 1,4-3-78,8-2 0,4-12 0,6-5 0,4-7 305,8-8 0,6-4 1,6-10-1,4-5 22,3-9 0,0-3 1,3-20-1,-8 1-262,-5 2 1,-2-7-1,-1 5 1,-1-3-389,-6 3 1,-2-3-1,-7 10 1,2 2-700,-2 3 1,-2 2-2173,-3 1 3073,-10 9 0,8 2 0,-8 10 0</inkml:trace>
  <inkml:trace contextRef="#ctx0" brushRef="#br0" timeOffset="4282">3659 1721 8812,'21'-13'698,"11"-6"1,7 5 0,9-3-154,10 2 1,15-4 0,9 4 0,8-4-257,4-3 1,-40 11-1,1 0 1,-4 0-1,-1 1 1,47-10-95,-5 6 0,-7-6 0,-5 6 0,-10-3-866,-10 2 0,-16-2 1,-15 10-1431,-5 2 1,-12 5 2100,-5 8 0,-24 13 0,-7 13 0</inkml:trace>
  <inkml:trace contextRef="#ctx0" brushRef="#br0" timeOffset="4615">4138 2091 8144,'-22'0'0,"0"0"-18,0 0 1,1 9-1,-4 6 1,-1 7 413,-3 7 0,0-3 0,7 11 0,3 1 46,4 3 1,5 8 0,10-3 0,0-7-164,0-6 1,10-4-1,5-9 1,6-6 187,8-6 0,-2-8 0,7-8 0,0-9-18,0-9 1,-8-8 0,3-10-1,-4 1-230,-4-1 0,-1-2 0,-3-2 0,-5-3-331,-3 3 1,-1 2 0,-8 2 0,0 3-1199,0 5 1,-10-3 0,-5 10 1309,-4 2 0,-12 3 0,-3 2 0</inkml:trace>
  <inkml:trace contextRef="#ctx0" brushRef="#br0" timeOffset="4747">4268 2243 9398,'10'-12'-151,"-5"2"0,7 8 151,-2-5 0,7 4 0,-5-6 0</inkml:trace>
  <inkml:trace contextRef="#ctx0" brushRef="#br0" timeOffset="5100">4639 1916 8212,'0'-21'763,"0"-1"-232,0 10 0,-10 5 1,-2 14-159,0 7 1,0 8 0,7 5 0,-2 2-248,2-3 1,2-1 0,3-4-501,0 1 0,10 0-136,5 0 0,4-10 0,3-5-50,-1-5 1,-1-4 0,-3-3 0,-5-4-85,-2-4 864,-3 9 0,-7-4 0,0 16 433,0 6 1,-3 8-1,-1 7 1,-4 10 167,3 9 1,3 0 0,2 11 0,0-1-558,0-3 0,-7 8 0,-1-7 0,4-1-1021,1-4 1,-4-7 756,0-8 0,-1 5 0,8-7 0</inkml:trace>
  <inkml:trace contextRef="#ctx0" brushRef="#br0" timeOffset="5916">4573 1764 8245,'0'-12'1353,"0"2"0,0 13-1108,0 4 0,-2-2 0,-3 9 0,-2 3 29,2 3 0,0 1 0,0 1-145,-2 0 1,0 0 0,7-1-1,-3 1 159,-4 0 0,5-7 0,-6-1 147,6 3 1,12 2 0,4 1-203,6-6 0,-6-4 0,1-10 0,2 2-351,2 6 0,3-6 0,-1 5 0,1-4-955,0-3 1,0 0-1,0-3 72,-1-4 0,-1 2 1,-3-7-1,-5 0 1001,-3 0 0,8-3 0,-5-6 0</inkml:trace>
  <inkml:trace contextRef="#ctx0" brushRef="#br0" timeOffset="6114">4856 1742 8257,'-21'22'349,"9"-7"1,2-1 0,3 3 202,-1 2 0,1 10 0,7 3 1,0 2 66,0 4 0,0 6 0,0 7 1,0 7-58,0 5 1,0-3 0,0 3-1,-2 3-453,-6-6 1,4 13-1,-9-10 1,1-1-738,0-1 0,0-10 0,-5 4 0,3-1-3184,-3-6 3812,7-12 0,-9 5 0,7-7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9:05.770"/>
    </inkml:context>
    <inkml:brush xml:id="br0">
      <inkml:brushProperty name="width" value="0.08571" units="cm"/>
      <inkml:brushProperty name="height" value="0.08571" units="cm"/>
    </inkml:brush>
  </inkml:definitions>
  <inkml:trace contextRef="#ctx0" brushRef="#br0">284 119 8204,'-22'0'-203,"7"0"0,1 0 51,-3 0 1,5 0 0,-3 3 534,-2 4 0,-2 5 1,0 12-1,2 3-88,2 2 0,1 10 1,-6-3-1,3 5-15,3 3 0,7 2 1,-6 2-1,4 3-102,4-3 1,2-2 0,6-2-1,2-3-68,2-5 0,10-7 0,0-14 1,7-8 240,5-5 0,3-4 0,-6-8 0,6-9-61,2-8 1,-1-19 0,4 0 0,-6-7-156,1-7 1,-8 4 0,2-2 0,-6-3-429,-6-2 1,-9 8 0,2 4 0,-4 5-172,-3 2 0,-17 11 1,-7 6-1,-8 8-314,-7 4 1,-4 13-1,-5 2 1,-1 12 777,8 7 0,-12 3 0,7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9:06.638"/>
    </inkml:context>
    <inkml:brush xml:id="br0">
      <inkml:brushProperty name="width" value="0.08571" units="cm"/>
      <inkml:brushProperty name="height" value="0.08571" units="cm"/>
    </inkml:brush>
  </inkml:definitions>
  <inkml:trace contextRef="#ctx0" brushRef="#br0">371 785 8369,'7'53'0,"3"7"-3,2 11 0,2 6 1,8 10-1,0 3 461,-1 4 1,-8 3 0,-9-45 0,-1 0 0,-2-1 0,-2-1-229,-2 2 0,-1 1 1,-3 3-1,-1 1 0,-4 2 1,-3 1-1,0-1 0,-1 0-198,-1 1 1,0-1 0,0-4-1,-2-1 1,-2-4 0,-2-1 0,2-1-1,-1-2 13,-22 39 1,3 5 0,5-15 0,7-10-528,5-7 0,2-7 0,2-8-2460,6 1 2942,4-10 0,1-12 0,-4-13 0</inkml:trace>
  <inkml:trace contextRef="#ctx0" brushRef="#br0" timeOffset="848">523 349 8479,'31'-34'-55,"-4"-7"0,9 7 1,3-2 112,2 0 0,3 2 0,-1-2 0,1 7 127,-1 4 1,1 6 0,-3 4 0,-5 8-123,-7 5 0,-4 14 1,-6 10-1,-2 14 159,-3 12 0,-9 8 0,3 12 0,-6 4-159,-2 8 0,0 15 0,0-45 1,0 1-1,-1 3 0,0 1-61,-3 2 0,0 2 1,2 6-1,-1 1 1,-3 7-1,-2 1 1,0 3-1,-1 1-40,-1 1 0,1 2 0,-1 7 0,0 1 0,1-2 1,1 0-1,2 1 0,0 0 136,1 1 1,1-1 0,-2-4-1,2-1 1,1 1 0,1-1 0,-2 0-1,1-1 25,0-3 0,1-1 0,3-2 1,3-2-1,0-9 0,2-2 1,-1-1-1,2-1 172,1-2 1,1-1-1,3 38 1,0-13 0,0-20 763,0-15 1,-7-9 183,2-18 0,-7-11-508,-7-10 1,-5-7 0,-10-10 0,-2 2-691,-5-2 0,2-2 0,-9-3 0,-3 1-124,-2-1 1,5 0-1,2 3 1,0 2 16,0 2 0,7 8 0,-2-5-3359,5 2 0,12-7 3421,5 3 0,24-15 0,7-5 0</inkml:trace>
  <inkml:trace contextRef="#ctx0" brushRef="#br0" timeOffset="1148">1307 2527 8254,'-12'-10'642,"2"5"-65,10-9 0,3 7 1,4-6-1,7 4-291,6 4 0,9 0 1,5 0-1,4-4-626,8-4 0,3 9 0,-6-6 340,1 0 0,-1-2 0,1-10 0</inkml:trace>
  <inkml:trace contextRef="#ctx0" brushRef="#br0" timeOffset="1279">1873 2222 8193,'-43'-7'0,"-1"-3"697,1-2 0,-1 7 1,3-2-1,2 4-42,3 3 0,2-2 1,-5-3-1,5-2-797,3 2 0,2 3 1,7-1 141,0-4 0,1-5 0,-1-10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2:15.022"/>
    </inkml:context>
    <inkml:brush xml:id="br0">
      <inkml:brushProperty name="width" value="0.08571" units="cm"/>
      <inkml:brushProperty name="height" value="0.08571" units="cm"/>
    </inkml:brush>
  </inkml:definitions>
  <inkml:trace contextRef="#ctx0" brushRef="#br0">283 305 8385,'0'-22'0,"0"0"0,0 1 105,0-1 1,-2 2 0,-3 3 0,-5 5 171,-2 3 1,5 1-1,-8 8 1,1 3 60,2 4 1,-8 5 0,6 12 0,-5 5-30,-3 8 0,0 11 0,0 5 0,3 3-72,4 5 0,-4 1 1,7 4-1,0-1-218,5 0 0,4-2 0,3-5 0,0-9 2,0-11 0,10-1 1,4-15-1,6-10 343,2-7 1,2-15 0,2-7-1,3-10 73,-2-9 1,-3-5 0,-2-3 0,0 1-74,0-1 0,-3-7 0,-5 1 1,-6 1-330,-6 3 0,5 10 1,1 0-1,-4-3-196,-1-2 1,-6 7 0,-1 5 0,-6 7-963,-2 8 0,5-3-1243,-8 9 1,3 4 88,-3 11 2277,6 5 0,-1 19 0,-2 3 0</inkml:trace>
  <inkml:trace contextRef="#ctx0" brushRef="#br0" timeOffset="231">479 915 8497,'-14'0'4923,"-1"0"-6379,10 0 1456,-4 0 0,-1 0 0,-2 0 0</inkml:trace>
  <inkml:trace contextRef="#ctx0" brushRef="#br0" timeOffset="1014">849 196 8241,'-21'0'-88,"-1"0"150,0 0 1,8 0 0,2-2 130,2-6 0,3 3-135,7-9 1,9-1 0,8-6 41,10-1 0,-3 0 0,7 0 0,-1 3-14,-1 4 1,0 3 0,-8 8 0,1-4 53,0 3 0,0 3 1,-1 2-1,-1 2 3,-6 6 0,3-1 0,-9 12 1,-4 6-36,-1-1 1,-6 2 0,-1 3 0,-6 5-87,-2 0 0,-10 5 1,-7-8-1,2 1-119,3-1 0,2 5 0,1-6 0,-1-4-265,0-2 0,3-9 0,2-3-248,2-2 1,13-3 458,2-7 0,2 0 0,13 0 454,2 0 0,2 2 108,3 6 1,-8 1 0,-2 8-1,-2-2-99,-5 2 0,-5 2 1,-5 5-1,-5 3-348,-2 2 1,-2 0-1,-8-5 1,-2 0-301,-5-2 1,5 5 0,-5-15-1,4 2-302,4 1 0,-8-10 638,0 2 0,-10-5 0,5-2 0</inkml:trace>
  <inkml:trace contextRef="#ctx0" brushRef="#br0" timeOffset="1417">1525 131 8258,'12'-32'219,"-3"8"1,-9-5 477,0 5 0,-2 12 0,-5 4-290,-8 6 1,-7 4 0,-4 8-1,-3 9-262,2 8 0,0 12 0,1-3 0,-1 5-195,8 3 1,-3-1-1,10 1 1,0-1-303,5 1 1,4-10 0,3-5 0,3-7 47,4-8 0,7-4 1,13-10-1,4-3 41,3-4 0,3-12 0,4-13 0,-2-1 99,-3-6 1,-10 5 0,3-2-1,-4-1 158,-4 3 1,-1-4 0,-3 9 575,-3 2 0,-9 8-216,2 11 0,-12 13 1,-4 24-1,-3 10 221,-5 9 1,-3 11-1,-1 11 1,-1 5-78,0 2 1,0 1-1,3 4 1,2-5-754,3-2 0,6-5 0,-4-12 0,2-7-1521,6-5 0,1-9 1776,3-1 0,10-19 0,2 2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2:17.469"/>
    </inkml:context>
    <inkml:brush xml:id="br0">
      <inkml:brushProperty name="width" value="0.08571" units="cm"/>
      <inkml:brushProperty name="height" value="0.08571" units="cm"/>
    </inkml:brush>
  </inkml:definitions>
  <inkml:trace contextRef="#ctx0" brushRef="#br0">262 218 8397,'-24'34'0,"-3"-3"0,-2 1-128,2 4 0,3 5 1,2 5-1,1 5 413,-1 7 0,3 5 1,2 2-1,5-2 101,2-5 0,3-14 1,9-15 1,5-5 0,13-14 0,9-10 1,0-15 103,2-11 0,-7-8 0,8-10 0,-3-2-146,0-5 0,0-2 1,-10-7-1,-2 4-74,-2 3 0,-10-5 0,4 7 0,-1 0-22,-1-2 1,0 14 0,-9-4 0,-6 4-296,-6 5 0,2 2 0,-3 11 0,-2 1-1639,-2 6 1,4 4 1683,1 10 0,9 19 0,-5 6 0</inkml:trace>
  <inkml:trace contextRef="#ctx0" brushRef="#br0" timeOffset="150">697 849 8135,'-19'-14'0,"2"2"0,5 0 1141,2 0 0,1 7 0,4-5-1126,-2 0 1,-1 6-16,8-11 0,10 10 0,2-4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2:26.438"/>
    </inkml:context>
    <inkml:brush xml:id="br0">
      <inkml:brushProperty name="width" value="0.08571" units="cm"/>
      <inkml:brushProperty name="height" value="0.08571" units="cm"/>
    </inkml:brush>
  </inkml:definitions>
  <inkml:trace contextRef="#ctx0" brushRef="#br0">66 228 8358,'-22'0'2184,"0"0"-1717,10 0 1,2-2 0,13-6-237,4-6 0,5 2 0,10-3 1,2-2-47,5-2 0,-2-3 0,9 3 1,0 2 22,-2 2 1,5 8 0,-10-5 0,-2 2-31,-3 6 1,-2 1 0,-1 3-95,1 0 1,-10 10 0,-5 4 0,-4 6-112,-3 1 0,-10 8 1,-4 1-1,-8-1-43,-7 2 1,5-7-1,-8 5 1,3-5-174,0-2 0,0-7 0,7-3 0,3 0-1540,4 0 1427,6-7 0,11 5 1,5-10-1,8 0 164,4 0 0,3 2 1,0 3-1,0 4 471,-1 4 0,1-1 0,0 5 0,-3 0 208,-4 7 1,2 0-1,-10 10 1,-2 0-178,-3 0 1,-11 4 0,-6 11-1,-4 1-351,-3-1 0,-7-3 0,-3-5 1,1-5-245,0-7 0,-6 0 0,8-7 0,3-10-421,1-7 1,4-7 0,1-6-1093,6-6 1798,4-5 0,20-13 0,2-2 0</inkml:trace>
  <inkml:trace contextRef="#ctx0" brushRef="#br0" timeOffset="483">588 206 7868,'0'-21'700,"8"6"1,1 3 0,3 0-374,5 0 0,3 4 0,1-4 0,4 3-211,4 4 1,-5-5 0,5 3-1,-5 2-273,-2 3 1,-8 2 0,-2 2 0,-2 5 20,-5 8 0,-3 11 1,-4 6-1,-3 2-26,-2 5 1,-10 2-1,2 2 1,-4-2 285,-3-4 1,-7 4 0,0-5 0,3 3 213,1-3 0,6-2 1,2-7-1,5 2 396,2-3 1,-4-9-55,7-2 0,2-10 0,12 2-217,7-5 0,6-2 1,2 0-1,-1-2-531,1-5 0,7 2 0,0-7 0,0 2-805,3 5 1,-6-5 0,8 3-1,-2 2 873,-6 3 0,8-8 0,0-2 0</inkml:trace>
  <inkml:trace contextRef="#ctx0" brushRef="#br0" timeOffset="731">1198 185 8278,'-12'-10'1634,"2"7"0,10-4 0,3 14-1586,4 8 1,-2 4 0,9 1 0,1-3-335,-3-3 0,7-7 0,-4 6-397,4-4 1,3 6 0,0-8-1,-1-2-702,1-3 1,0-4 1384,0-5 0,9-6 0,3-8 0</inkml:trace>
  <inkml:trace contextRef="#ctx0" brushRef="#br0" timeOffset="880">1525 10 8278,'-22'-9'284,"0"9"0,3 0 476,4 12 0,-4 17 1,7 10-1,-3 9-157,1 10 1,9 5-1,-5 5 1,3 2-318,0 2 1,-1 8 0,8-10 0,0-7-621,0-9 0,0-11 0,0-7 334,0-7 0,0-4 0,0-4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3:04.166"/>
    </inkml:context>
    <inkml:brush xml:id="br0">
      <inkml:brushProperty name="width" value="0.08571" units="cm"/>
      <inkml:brushProperty name="height" value="0.08571" units="cm"/>
    </inkml:brush>
  </inkml:definitions>
  <inkml:trace contextRef="#ctx0" brushRef="#br0">283 1503 8124,'-21'-19'184,"-1"4"0,0-2 1,0 10-1,0 2 403,1 3 1,6 4 0,1 6 0,-3 6-144,-3 6 0,1 11 1,2 5-1,5 5-249,2 3 1,-4 0 0,7-1 0,2 1-65,2-1 1,6-7 0,4-4 0,7-5-247,6-8 0,2-12 0,2-2 1,2-10-160,3-9 1,3-15 0,-5-8 0,2-4-189,-3-2 0,-2-8 0,-2-2 0,-3-1 159,-4 1 1,2 0-1,-10 4 1,-2-4 183,-3-2 1,-2-1-1,0-5 1,0 6 195,0 2 1,-9-1 0,-6 8 0,-2 3 271,3 9 1,-6 10-167,6 9 1,4 10 0,3 20 0,5 14 86,2 10 0,0 14 1,0 5-1,2 5-20,5 2 1,-2 1 0,10-1 0,-1 3-492,-2 4 0,8-4 1,-6 5-1,5-6-224,3-1 1,-7-8-1,-1-3 1,1-4-894,-3-10 1203,7-7 0,-16-24 1,4-13-1,-5-16 289,-2-15 1,0-7-1,-2 0 1,-3 2 64,-2 3 1,0 2 0,7-2-1,0 7 289,0 5 0,2 4-473,5 6 0,5 4 0,10 12-125,0 6 1,0 6-1,-1 13 1,1 4-314,0 3 0,-7-7 1,-1 2 422,3-5 0,2-2 0,3-1 0</inkml:trace>
  <inkml:trace contextRef="#ctx0" brushRef="#br0" timeOffset="133">675 1329 8124,'-12'-22'-1658,"-5"8"1658,10-1 0,-10 10 0,5-4 0</inkml:trace>
  <inkml:trace contextRef="#ctx0" brushRef="#br0" timeOffset="783">1067 1503 7898,'0'-29'-57,"0"0"1,0-9 0,0 4 0,0 0 527,0 5 0,-7 5 0,-3 4 0,-2 3-26,-5 3 0,-2 9 1,-3-2-1,0 4-100,1 3 0,-1 10 0,0 7 1,0 9-282,1 11 1,1 4 0,3 5 0,3 2-3,-3 3 0,7 2 0,3-4 0,4-1-260,3-7 0,0 3 0,3-10 0,4-3-84,8-9 0,4-3 0,3-12 0,2-4 93,5-8 1,-5-9 0,8-16-1,-3-6-79,0-5 0,0-2 1,-7-3-1,-1-3 74,1-2 1,-3-2-1,-4 2 1,-5-7 97,-1-5 0,-6 5 1,4 3-1,-5-1 51,-2 0 0,-2 8 0,-3-3 0,-5 8 313,-2 6 0,-2 8 47,-8 15 0,8 6 1,1 18-1,4 12 73,4 12 1,3 9-1,2 8 1,0 7 66,0 5 0,0-5 0,0 0 0,0 3-529,0 2 1,7-5 0,2-3 0,4-1-928,4-6 1,-1-2 0,1-5 0,-2-5 1000,2-7 0,2-14 0,3-5 0</inkml:trace>
  <inkml:trace contextRef="#ctx0" brushRef="#br0" timeOffset="1050">1285 1656 8063,'0'22'-325,"0"-1"828,0 1 1,0-7 0,0-1-156,0 3 1,0 2-471,0 3 0,0-7 260,0-1-106,0-9 0,0-5 0,0-14 0,0-8 40,0-7 0,0-3 1,2-6-1,3 4 176,3 2 0,6 3 0,-4 7 0,2 1 155,5-1 1,2 7-1,3 3-352,0 3 1,0 4 0,-1 12 0,1 7-362,0 6 1,-8 4 0,1 3 0,-1 4-209,-2 3 1,1-7 0,-9 2 517,4-5 0,9-2 0,-5-1 0</inkml:trace>
  <inkml:trace contextRef="#ctx0" brushRef="#br0" timeOffset="1300">1655 1351 8024,'-19'-15'649,"2"1"114,2-3 0,11 5 0,-4-3-253,6-2 1,4-2 0,6 0 0,6 2-477,5 2 0,3 1 0,0-8 0,2 3-2576,5 4 2542,-5-4 0,8 7 0,-10-10 0</inkml:trace>
  <inkml:trace contextRef="#ctx0" brushRef="#br0" timeOffset="1635">2156 654 7982,'-7'-14'2,"-3"1"1,1 1 146,-1 0 0,0 7 0,5 1 0,-2 11 347,2 15 1,3 9-1,2 15 1,0 5-82,0 7 1,0 7-1,0 8 1,0 9-468,0 10 0,0 2 0,0-41 0,0 1 0,-1 1 0,-1 1-136,-1 0 1,-1-1 0,3 1-1,0 0 1,-3-4 0,0 0-1,2 40 188,2-20 0,-10-23 0,-2-18 0</inkml:trace>
  <inkml:trace contextRef="#ctx0" brushRef="#br0" timeOffset="1785">1895 1416 7982,'0'-14'614,"2"-1"-245,5-2 0,-2 5 0,10 0 0,2 2-347,2 6 0,10-6 0,3 3 0,-1 2-567,1 2 545,6 3 0,-4-9 0,10-3 0</inkml:trace>
  <inkml:trace contextRef="#ctx0" brushRef="#br0" timeOffset="2069">2853 676 8004,'0'22'-39,"0"2"1,0 5-1,0 7 149,0 5 1,0 12-1,2 6 1,3 3 308,2 4 1,8 9 0,-5 5-1,-1 2-580,1-2 1,-3 4 0,-7-4 160,0 5 0,10-8 0,2-2 0</inkml:trace>
  <inkml:trace contextRef="#ctx0" brushRef="#br0" timeOffset="2269">2701 1307 8006,'-8'-14'0,"-1"2"-102,-3 2 1,7-7 0,-3 3 677,6-6 1,14-2-1,7 1 1,13-4-300,9-4 1,-2 5 0,14-7 0,0 2-540,5 0 0,-4 7 0,-1 10 262,0 2 0,-7-7 0,7 5 0</inkml:trace>
  <inkml:trace contextRef="#ctx0" brushRef="#br0" timeOffset="3050">3114 1438 7855,'22'0'280,"0"0"77,0 0 1,-8-2 0,1-3 0,2-5-104,2-2 0,3 0 0,0-5 1,-1 2-204,1-2 1,0-9 0,0-3 0,-3 0 17,-5-3 0,3 8 1,-7-7-1,0 2-83,-1 0 1,-1 0 0,-11 7 355,-4 0 0,2 10 0,-9 5 0,-3 4 181,-3 3 0,-4 10 0,-2 7 0,-3 9-192,2 11 0,3-3 0,4 2 0,3 3-318,3 2 0,2 0 0,-3-2 1,8-3-575,5 3 1,2 2-1,2 2 1,5 1-574,8-1 1,4-9-1,5-5 1,5-7 396,8-7 0,4-6 0,2-11 0,3-8 737,5-12 0,-5-9 0,7-15 0,-2-2 0,0-3 0,-10-7 0,-12 7 0,-5 3 451,-2 2 1,-3 2-1,-4 3 1174,-8 5 1,-16 7 0,-11 14-623,-6 8 0,-6 4 0,6 6 1,-6 4-409,-2 8 0,0 11 0,-2 3 0,7 0-535,5 3 1,2-8 0,0 7 0,3-2-549,4 0 1,6 0 0,9-7-718,0 0 1,12-10-1,10-5 1,11-4 105,9-3 0,1 0 1,1-3-1,-1-4 753,1-7 0,-1 1 1,1 1-1,-3 0 268,-5 0 1,3 0 0,-7-5 0,-1 5-13,0 2 0,-2-4 0,-7 4 1,0-2 89,0-5 0,0 5 0,-3-3 0,-2-1 0,-3-4 0,-6-2 0,4 1-55,-3-1 0,-1 0 615,-8 0 0,-3 3 1,-4 4-1,-8 8 682,-4 5 0,-3 4 0,1 3 1,-1 5-555,0 2 0,0 2 1,0 11-1,1 1-539,-1 3 1,3 7 0,4-6-1,5-1-125,1 2 1,6-4-1,-4 6 1,7 1-665,7 0 0,5-7 0,13-1 1,4-6-498,7-6 0,-2-11 1,2-3-1,3-15 1137,2-11 0,2-8 0,1-10 0</inkml:trace>
  <inkml:trace contextRef="#ctx0" brushRef="#br0" timeOffset="3333">4356 436 8042,'2'22'0,"3"0"301,2 0 0,3 9 0,-5 8 0,4 9 250,3 10 0,0 5 0,5 2 1,-5 3 1,-2 5 0,-3-5 0,-7 7 0,0-5-354,0-5 0,0 3 1,-2-20-1,-3-7-197,-2-9 0,-10-18 0,2-6-123,-4-6 1,5-7 0,1-7 0,4-10-45,4-2 1,3-7 0,2 2 0,0 0 51,0-3 0,2 8 1,5-5-1,8 5 245,4 2 0,3 0 0,2 3 0,3 4-40,2 8 1,9 5-1,-1 2 1,4 2-324,2 5 1,-6 5 0,-3 10 0,-3 2-247,-4 5 0,-6 5 0,-6 7 477,-8-4 0,-4 13 0,-3-4 0</inkml:trace>
  <inkml:trace contextRef="#ctx0" brushRef="#br0" timeOffset="3876">5096 1 9976,'0'34'0,"2"9"291,6 13 1,13 9 0,16 10 0,4 10-201,-19-40 1,-1 2 0,0 5-1,0 2 1,-2-1 0,0 1 0,-1 3-1,-2 2-25,0 1 0,0 1 0,-2-1 0,-2 1 0,-3 2 0,-3 0 0,-3-3 1,-1 1-125,-4-2 1,-1 0 0,-3-1-1,-3-2 1,-4-4 0,-3-2-1,-18 41-267,0-8 0,-4-18 0,6-17 0,3-9-1334,5-10 1659,-3-14 0,15-25 0,-10-14 0</inkml:trace>
  <inkml:trace contextRef="#ctx0" brushRef="#br0" timeOffset="4100">5793 1438 7968,'0'-12'846,"9"2"0,8 10 0,10 0-606,9 0 1,8 0 0,7-2-1,7-3-626,5-2 1,2-3 0,0 3-1,-2-8-752,-5-4 0,3-3 1138,-10 0 0,-1 1 0,-6-1 0</inkml:trace>
  <inkml:trace contextRef="#ctx0" brushRef="#br0" timeOffset="4183">6359 1111 7968,'-53'0'0,"-3"0"0,-2 0 653,0 0 0,7 0 0,-7 0 0,0 0-271,2 0 1,-4 0 0,11 0-383,8 0 0,-2 0 0,9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3:01.716"/>
    </inkml:context>
    <inkml:brush xml:id="br0">
      <inkml:brushProperty name="width" value="0.08571" units="cm"/>
      <inkml:brushProperty name="height" value="0.08571" units="cm"/>
    </inkml:brush>
  </inkml:definitions>
  <inkml:trace contextRef="#ctx0" brushRef="#br0">153 610 8273,'0'32'204,"0"4"1,0 5 174,0 3 1,0 9 0,3 5 0,4 5-216,7 2 1,6 0 0,2 3 0,-1 5-1381,1 7 1216,0 4 0,0 3 0,-1 1 0</inkml:trace>
  <inkml:trace contextRef="#ctx0" brushRef="#br0" timeOffset="216">1 1024 8178,'0'12'789,"2"5"1,5-7-356,8 2 1,7-7 0,7 4-1,7-1-679,5-1 0,3 0 0,2-9 1,2-3-520,3-2 1,0-10 0,-10 2 0,-2-4 763,-3-3 0,0-10 0,8-1 0</inkml:trace>
  <inkml:trace contextRef="#ctx0" brushRef="#br0" timeOffset="367">567 349 8178,'0'22'289,"0"2"0,0 5 241,0 7 0,0 15 0,2 7 0,3 7-88,3 8 1,8 7-1,-1 12 1,2 5-283,-10-48 1,0 1 0,13 44 0,-8 5 0,2-2-802,1-5 1,-8-5-1,5-9 641,-2-13 0,7-9 0,-5-13 0</inkml:trace>
  <inkml:trace contextRef="#ctx0" brushRef="#br0" timeOffset="770">1438 349 7968,'-29'-7'0,"0"-1"124,2 4 0,3 1 1,2 6-1,3 6 296,5 13 0,-3 9 0,7 15 0,0 5-143,1 7 0,1 5 0,11 5 0,2 2 48,2 3 0,17 7 0,-2-8 0,4-2-281,6-2 1,2-5-1,9-3 1,1-4-536,-1-3 1,1-12 0,-3-11 0,-2-9-430,-3-6 0,-2 2 1,2-10 919,-7-2 0,-5-22 0,-2-7 0</inkml:trace>
  <inkml:trace contextRef="#ctx0" brushRef="#br0" timeOffset="1036">1743 741 9855,'0'22'360,"0"-1"0,2 1 1,6 0-224,6 0 0,5 0 1,3-1-1,2 1-553,5 0 1,-2-8 0,7-2 0,0-2-1073,0-5 0,0-3 1488,2-2 0,5 0 0,-7 0 0</inkml:trace>
  <inkml:trace contextRef="#ctx0" brushRef="#br0" timeOffset="1219">2178 458 8839,'-2'24'353,"-5"5"0,4 7 0,-4 15 0,5 10-36,2 9 0,7 17 1,-2-37-1,0 1 0,-1 3 1,1 1-226,0 3 1,0 1-1,2-3 1,0 1-1,-1 4 1,-2-1-1,1 0 1,0-1-483,0-2 1,0-1-1,4 39 1,-4-10-1,5-10-1513,2-13 1903,-7-16 0,14-24 0,-7-12 0</inkml:trace>
  <inkml:trace contextRef="#ctx0" brushRef="#br0" timeOffset="1503">2614 0 7994,'-2'20'114,"-3"-1"1,-3 1 449,4 4 0,1 22 0,3 7 1,3 17-171,4 17 0,-2 12 0,1-41 0,2 1 0,0 2 0,-1 1-156,-1 2 1,0 0 0,3-2-1,1 0 1,-2-1 0,-1 1 0,1 0-1,1-1-144,-2 0 1,0-1-1,3 2 1,0 0-1,-4-7 1,0-1-1,6 45-576,-5-7 0,-2-24 1,0-10-1,2-12-3184,-2-10 3666,-3-5 0,-11-9 0,-4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2:56.319"/>
    </inkml:context>
    <inkml:brush xml:id="br0">
      <inkml:brushProperty name="width" value="0.08571" units="cm"/>
      <inkml:brushProperty name="height" value="0.08571" units="cm"/>
    </inkml:brush>
  </inkml:definitions>
  <inkml:trace contextRef="#ctx0" brushRef="#br0">300 632 8333,'-21'0'231,"1"2"100,6 6 1,4 8 0,10 18 0,0 12 459,0 8 1,7 13 0,1 13 0,-1 7-620,3 8 1,-8-3 0,5 7 0,-4 0-944,-3 0 1,7-9 0,0-3 0,-2-17-172,-3-17 0,-2-12 942,0-19 0,0-10 0,0-2 0</inkml:trace>
  <inkml:trace contextRef="#ctx0" brushRef="#br0" timeOffset="200">17 1154 8333,'-12'3'1965,"7"4"-1258,10 8 1,7-3 0,10 0 0,2 0-574,5 0 1,5-5-1,10 5 1,-1-2-563,1-5 0,-3-3 1,-2-2-1,-3-2-97,3-5 1,2-5-1,0-10 1,-5 0-2160,-7 0 2684,-4-9 0,6-3 0,3-10 0</inkml:trace>
  <inkml:trace contextRef="#ctx0" brushRef="#br0" timeOffset="383">605 523 8311,'-12'22'0,"5"2"545,5 5 1,2 7 0,0 15 0,2 10-100,5 9 1,-2 7-1,10 13 1,4 4-353,-6-44 1,1 2 0,-2 4 0,0 1-1,2 1 1,1 1 0,-3-2 0,-2 2-310,-3 0 0,0 0 0,2-3 0,-1 0 0,-3 2 0,0 0 0,-1-5 0,1-2-1101,5 36 0,5-17 1316,-8-34 0,10-24 0,-5-14 0</inkml:trace>
  <inkml:trace contextRef="#ctx0" brushRef="#br0" timeOffset="932">1455 349 8285,'-22'-12'49,"0"0"0,0 7 0,1-3 305,-1 4 0,0 11 1,3 7-1,2 8-10,2 7 1,-7 15 0,-4 14 0,4 7-34,5 8 0,5 7 0,-5 16 1,10-43-1,2 1-168,0 2 0,0 2 0,1 1 0,1 0 0,3-2 0,2 0 0,1 0 0,2 0-35,1-4 1,2 0 0,12 44 0,4-20 0,2-11-87,3-13 0,8-17 0,-6-7 0,3-7-437,5-8 1,-1 3 0,1-9 0,-3-4-2488,3-1 2902,-7-13 0,9-12 0,-7-11 0</inkml:trace>
  <inkml:trace contextRef="#ctx0" brushRef="#br0" timeOffset="1214">1716 871 8367,'0'15'1032,"0"-1"1,0 3-526,0 3 0,2 11 0,6 5 1,4 3-177,0-3 1,10 6-1,-3-6 1,8 5-510,-1 3 1,6-11-1,-1-3 1,1-6-526,-1-3 1,0-8 0,-4-6 0,2-5-1838,-2-2 2540,-3-9 0,-2-4 0,-1-8 0</inkml:trace>
  <inkml:trace contextRef="#ctx0" brushRef="#br0" timeOffset="1398">2086 741 8194,'-7'-15'218,"0"1"1,-10 9 212,2-2 1,5 16 0,3 13 0,5 12-33,2 7 1,0 12-1,2 8 1,3 9-81,2 10 1,3 7 0,-5 10 0,-1-44 0,2 3-321,0 3 0,0 3 0,-4 5 0,0 1 0,2 1 0,0 0 0,-3-1 0,0-1-357,-1 1 0,0-2 0,3-7 1,1-2-1,4 42 0,-1-27-764,3-23 0,-6-25 1122,11-17 0,-1-14 0,8-5 0</inkml:trace>
  <inkml:trace contextRef="#ctx0" brushRef="#br0" timeOffset="1631">2522 196 8191,'-3'25'179,"-4"4"1,5 4-1,-6 13 1,6 8 416,2 11 0,0 10 1,2 15-1,3 4-408,-2-44 1,1 1 0,4 7 0,-1 1-1,-2 3 1,0 1 0,0 3 0,2-1-252,1 0 1,1 1 0,-4 1 0,-1-1-1,0-9 1,0 0 0,-2-3 0,0 0-426,2-1 0,0-2 0,-2 49 488,2-49 0,-1-1 0,0 47 0,-3-10 0</inkml:trace>
  <inkml:trace contextRef="#ctx0" brushRef="#br0" timeOffset="2099">3066 545 7669,'0'31'1038,"0"8"0,0 9-682,0 10 0,7 15 0,1 9 1,-1 10-266,-2-41 0,0 0 0,-1 2 0,1 0 0,3 2 0,1-1 0,-2 1 0,1-1-361,0 1 1,1-1 0,8 43 0,-1-10 0,-3-17-588,-4-17 1,1-19-1,-5-24 857,2-8 0,0-16 0,-7-20 0</inkml:trace>
  <inkml:trace contextRef="#ctx0" brushRef="#br0" timeOffset="2300">2914 1111 8145,'-20'-10'851,"6"-4"-570,7-6 0,4 6 0,3-1 1,3-2-2,4-2 0,5 5 0,12-1 0,3-2-157,2-2 0,9-3 1,-1 3-1,4 2-454,2 2 0,3 8 0,3-5 0,2 2-1057,-3 5 1388,-12 3 0,5 2 0,-7 0 0</inkml:trace>
  <inkml:trace contextRef="#ctx0" brushRef="#br0" timeOffset="2649">3589 1046 8145,'-22'-3'324,"0"-4"0,0 5 0,1-6 0,-1 6 509,0 2 1,0 2 0,1 6 0,-1 6-177,0 5 0,0 10 0,3 3 0,2 2-566,2 4 1,11 4 0,-4-1-1,6-3-206,2-1 1,0-1-1,2 5 1,6-5-284,6-6 1,8-9 0,4-6 0,3-8-148,-2-5 0,0-4 1,-1-5-1,3-10 216,-2-10 1,-3 1 0,-4-8-1,-4 0 176,-1 0 0,-8-2 1,5-5-1,0 4 272,1 8 1,-9 5-1,4 2 1,-6 0 623,-2 1-360,10 9 0,-8 14 0,5 20 0,-4 12-60,-3 7 0,0 5 0,0 2 0,0 5-601,0 3 0,7 0 1,3 2-1,2-7-351,5-5 0,2-5 0,3-5 1,0-9 628,-1-10 0,1-8 0,0-9 0</inkml:trace>
  <inkml:trace contextRef="#ctx0" brushRef="#br0" timeOffset="2999">3937 980 8145,'-22'-19'214,"1"2"237,-1 2 0,7 11 0,3-1 0,0 10-147,0 9 0,7 8 0,-2 7 0,4 7-185,3 5 0,0-4 0,0-1 0,0 3-78,0 2 0,10-5 0,2-2 0,3-3-284,-1-4 1,1-5-1,7-5 224,-1-3 1,1-11-1,0-1 1,0-9-5,-1-5 1,-6-10 0,-3-7 0,0 0-63,0-3 1,-7 6-1,5-8 1,-3 3-7,0 4 0,1 3 0,-8 2 693,0 0-177,0 0 1,0 20 0,0 12 0,-3 14 13,-4 12 0,4 0 0,-4 3 0,5 2-327,2-2 0,0 0 0,0 2 0,0-2-683,0-3 0,9-10 0,6 1 1,4-8-336,3-4 0,-5-10 0,2 2 0,6-7 906,-1-7 0,0-5 0,-2-10 0</inkml:trace>
  <inkml:trace contextRef="#ctx0" brushRef="#br0" timeOffset="3647">4482 1046 8124,'-15'-20'-65,"3"3"1,0 5 248,0 3 0,4-1 0,-6 5 563,-3-2 1,-2 0 0,-3 7-324,0 0 1,0 7 0,1 2-1,1 4-363,6 3 1,-3-3 0,9 1-1,1 3-482,-2 2 1,6-4 54,-4-1 0,7-1 0,7 3 135,8-1 0,4-8 0,3 8 454,0 2 1,-1-3 0,1 6-1,0 6 290,0 6 0,2 4 0,0 10 1,0 2 81,-4 3 1,-6 10 0,1-6 0,-8 6-136,-5 4 1,-2-4-1,-2 11 1,-5-4-537,-8-3 1,-4 1 0,-3-6-1,0-7-730,0-9 1,8-22 0,-1-3-1,-2-7 47,-2-7 1,5-22 0,2-14 0,-1-15 242,1-13 0,7-6 0,-2-7 0,5-8 109,2-5 0,9-2 1,6-3-1,4-4 407,-8 43 0,0 0 0,3 2 0,1-1 0,1 2 0,0-1 0,17-43-106,6 8 0,-7 11 0,-3 3 0,-5 12 286,-2 14 0,-8 11 816,1 11 0,-10 12-312,2 10 0,-5 12 0,-2 17 1,0 7-421,0 6 1,0 4 0,3 4 0,1 8-33,4 5 0,-1 0 0,-7-2 0,0-3-128,0 2 1,7 3-1,1 0 1,-4-2-288,-1-3 1,-3-10 0,0 1 0,0-11-654,0-9 665,0-5 0,0-21 0,0-13 0,0-14 241,0-12 1,2-5 0,3-3 0,5 0 191,2 1 1,-5 2 0,5 2 0,0 5 273,0 3 1,-4 2 0,6 9-382,3 6 1,2 4 0,3 10 0,0 3-280,0 4 1,0 7 0,-1 13 0,1 4-633,0 3 1,-8 0 0,-2 5 0,1-5-996,-1-3 0,-7-2 1751,2-7 0,5 0 0,0 0 0</inkml:trace>
  <inkml:trace contextRef="#ctx0" brushRef="#br0" timeOffset="3831">5157 588 8102,'19'3'-16,"-5"4"0,-6 8 509,-6 4 1,5 15 0,1 7 0,-1 10-95,3 4 1,-6 11 0,9 9 0,-1 2-628,0 5 1,-7 3 0,4 5 0,-1 2-779,-1 2 1,0-9 759,-7-13 1,-10-23-1,-2-8 1</inkml:trace>
  <inkml:trace contextRef="#ctx0" brushRef="#br0" timeOffset="3997">4917 1002 8325,'22'-22'546,"2"10"0,5 3 0,7-1-513,6-5 0,13-4 1,8 0-1,7 2-33,0 2 0,8-9 0,-1-10 0</inkml:trace>
  <inkml:trace contextRef="#ctx0" brushRef="#br0" timeOffset="4366">5788 0 8060,'12'3'46,"-2"4"0,-3 8 189,0 4 0,13 22 0,-1 10 0,10 14 67,5 15 0,-7 12 0,-11-35 0,-1 2 0,0 3 0,-1 2-158,1 3 0,-1 1 1,-3-1-1,-2 0 1,-5 1-1,-1 1 1,-2-2-1,0-1-186,0 0 1,-2-1-1,0 0 1,0-2-1,-2-1 1,-1-3-1,-3-4 1,-1-3-577,-11 37 1,-3-16 0,0-20 0,0-12 617,1-7 0,-1-5 0,0-7 0</inkml:trace>
  <inkml:trace contextRef="#ctx0" brushRef="#br0" timeOffset="4600">6463 1263 8321,'10'-12'867,"-8"0"1,8 7-601,0-2 0,-5 0 0,11 7 0,6 0-189,5 0 0,12 0 1,-3-3-1,7-1-344,8-4 0,-2 1 266,9 7 0,0-10 0,7-2 0</inkml:trace>
  <inkml:trace contextRef="#ctx0" brushRef="#br0" timeOffset="4716">6986 915 8015,'-44'0'154,"1"-7"0,-1-1 0,1 4 534,-1 1 1,3 3 0,2 0 0,3 0-689,-3 0 0,-12 10 0,-4 2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3:12.451"/>
    </inkml:context>
    <inkml:brush xml:id="br0">
      <inkml:brushProperty name="width" value="0.08571" units="cm"/>
      <inkml:brushProperty name="height" value="0.08571" units="cm"/>
    </inkml:brush>
  </inkml:definitions>
  <inkml:trace contextRef="#ctx0" brushRef="#br0">219 279 8159,'-10'-22'447,"5"10"0,-7 2 1,0 3 102,0 0 1,0 2-1,-5 12 1,2 10-1,-2 10 0,-2 2 0,0 12 0,2 5 0,2 0 0,3 7 0,-3 0 0,8 0-380,5 1 0,2-3 1,2-10-1,5-7-75,8-13 1,7-1 0,4-15 0,6-10 227,2-15 0,-5-14 1,7-14-1,0-5-149,-2-3 1,-2-2-1,-13-5 1,-2 3-134,-3 2 0,-9 2 1,3-2-1,-6 7-424,-2 5 1,-7 5 0,-3 5 0,-2 7-1511,-5 4 0,-2 13 0,-3 8-2398,0 8 4291,10 8 0,-7 20 0,7 2 0</inkml:trace>
  <inkml:trace contextRef="#ctx0" brushRef="#br0" timeOffset="116">349 584 8133,'22'12'344,"0"-5"0,-8-2 1,1 0-1,2 2 685,2-2 1,-4-3 0,-1-2-187,3 0 0,2 0-2231,3 0 1388,0 0 0,0-9 0,0-4 0</inkml:trace>
  <inkml:trace contextRef="#ctx0" brushRef="#br0" timeOffset="534">807 279 8562,'-20'-24'671,"6"-5"1,4 4 0,10-4-1,0 5-64,0 2 1,10 8 0,4-1 0,6 1-612,1 2 1,8 2 0,3 8 0,-1-3-143,1-2 1,-3 2-1,-7 10 1,-3 4 98,-5 3 0,3 10 0,-9 10 0,-4 1-56,-1 6 1,-13 2 0,-4 3-1,-6-1-276,-1 1 0,-1-3 1,0-2-1,0-5 70,0-3 0,8 5 0,2-7 0,0-2 4,0-3 0,7-9 698,-2-1 0,7-9 0,7 0 231,7-10 1,6 3 0,1-6-1,1 6 521,0 2 0,0 0 1,0 0-443,-1 0 0,-9 2 0,-4 6 1,-6 6-302,-2 6 0,-2 1 1,-3 4-1,-5 1-849,-2 3 1,-10 3 0,-7-6 0,3 3-2996,1-2 1,4-3 3441,-1-2 0,0 0 0,0-1 0</inkml:trace>
  <inkml:trace contextRef="#ctx0" brushRef="#br0" timeOffset="883">1286 322 8119,'21'-12'0,"-1"-7"383,-6-8 0,6 5 1,-6 8-1,5-3 633,3-2 0,0-1 0,0 3-212,0 3 1,-1 7 0,1-5-457,0 2 1,-3 5 0,-2 12-256,-2 8 0,-10 4 0,2 3 0,-7 2-125,-7 5 0,-6-2 0,-8 9 1,-1 3-253,0 2 0,-2 2 0,-3 1 0,-2 0-272,3-1 1,1 1 0,4-3 0,-1-5-218,0-7 1,10-5 918,5-2 0,7-10 1,9-5-1,11-4 311,6-3 0,20-7 0,0-3 1,5-2-301,2-5 0,8 0 0,-3 0 1,2 5-2412,-1 2 2254,-6-7 0,-10 5 0,1-10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10.579"/>
    </inkml:context>
    <inkml:brush xml:id="br0">
      <inkml:brushProperty name="width" value="0.08571" units="cm"/>
      <inkml:brushProperty name="height" value="0.08571" units="cm"/>
    </inkml:brush>
  </inkml:definitions>
  <inkml:trace contextRef="#ctx0" brushRef="#br0">107 126 8040,'21'0'-817,"0"0"0,1 0 1894,-1 0 0,-9 2-578,-5 5 0,-5 5 0,-2 9 0,0 0-224,0 1 0,0 6 0,0 1 1,3-3 8,4-3 0,5-9 0,9-2 0,0-2 79,1-6 0,-1-1 1,0-3-1,-2-3 289,-5-4 1,3-4 0,-8-13-1,1-5-224,-1-6 0,-2 2 0,-9-3 0,-5 1-364,-7 2 1,-5 0-1,-5 9 1,-4 0-606,-8 5 0,-4 12 0,-3 0 0,1 7-108,-1 7 649,1 5 0,-1 9 0,0 1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3:15.248"/>
    </inkml:context>
    <inkml:brush xml:id="br0">
      <inkml:brushProperty name="width" value="0.08571" units="cm"/>
      <inkml:brushProperty name="height" value="0.08571" units="cm"/>
    </inkml:brush>
  </inkml:definitions>
  <inkml:trace contextRef="#ctx0" brushRef="#br0">240 284 8134,'0'-22'-122,"-7"-7"1,0 0 0,-1 0 641,-1-2 0,4 9 0,-7-2 0,0 9 93,-1 5 0,6 3 0,-7 7 0,-3 3-130,-3 4 0,1 7 0,2 15 0,3 10-95,-3 9 0,5 8 0,-1 9 1,4 1-283,4-1 0,3-7 0,2-5 0,2-4-26,5-8 1,0-19 0,13-3 0,4-7 168,0-7 1,8-15-1,-1-11 1,3-13-77,5-8 1,-5-11-1,-3-2 1,-4-1-94,-8 5 1,-4-2-1,-1 2 1,-7 3-521,-4 2 1,-3 5 0,0 4-1,0 8-4003,0 5 4443,-10 2 0,-2 1 0,-10-1 0</inkml:trace>
  <inkml:trace contextRef="#ctx0" brushRef="#br0" timeOffset="134">632 480 8134,'0'14'3695,"0"1"0,0-8-4268,0 8 573,0-11 0,10 6 0,2-10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3:14.465"/>
    </inkml:context>
    <inkml:brush xml:id="br0">
      <inkml:brushProperty name="width" value="0.08571" units="cm"/>
      <inkml:brushProperty name="height" value="0.08571" units="cm"/>
    </inkml:brush>
  </inkml:definitions>
  <inkml:trace contextRef="#ctx0" brushRef="#br0">66 132 8057,'-10'-15'423,"-5"1"0,6 6 1,-1-4 776,0 3 0,8 4-766,-5 12 1,4 5-1,3 10 1,3 0-307,4-1 1,3 8-1,7 0 1,-3 0-456,3 3 1,10-8-1,2 5 1,-3-5-757,-2-2 0,5-7 0,1-3 0,-1-3 1083,2-4 0,3-2 0,9-3 0</inkml:trace>
  <inkml:trace contextRef="#ctx0" brushRef="#br0" timeOffset="134">414 1 8011,'-7'22'144,"-1"4"0,4 11 259,1 13 1,-4 21 0,0 11 0,2 12-349,3-40 0,1 1 0,2 0 0,1 1 0,0 5 1,1-1-1,0 0 0,1-1-195,-1-2 0,-1 0-133,-1-1 1,0-1 0,-1 44 0,0-2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3:18.132"/>
    </inkml:context>
    <inkml:brush xml:id="br0">
      <inkml:brushProperty name="width" value="0.08571" units="cm"/>
      <inkml:brushProperty name="height" value="0.08571" units="cm"/>
    </inkml:brush>
  </inkml:definitions>
  <inkml:trace contextRef="#ctx0" brushRef="#br0">327 109 8205,'-7'-14'918,"0"-1"70,-10 1 1,7-1 430,-4 1-635,-6 9-956,18-5 0,-5 10-64,14 0 1,5-2-1,10-3 1,0-2-16,-1 2 1,8 2 0,1 3-1,-4 0 169,-2 0 0,-2 0 0,0 3 180,0 4 0,-3 5 0,-4 10 0,-8 2 84,-5 5 0,-2-5 0,0 8 0,0-1-193,0 6 1,-9-4 0,-8 4-1,-8 1-307,-4 4 1,3-9 0,9-4 0,5-4-1806,2-4 1765,-7 1 1,24-10 0,1-4 0,11-6 507,10-2 1,-5 0 0,8 0 0,-3 0 343,0 0 0,0 7 0,-10 3 0,-2 0 350,-2-1 0,-11 8 0,4-2 0,-6 4-385,-2 3 0,-12 0 0,-7-1 1,-10 1-565,-5 0 0,-3 7 1,-6 0-1,-3-2-309,-5-3 0,5-2 1,-7-1-1,2-1-289,0-6 1,3-4 0,12-10-1,7-2-1872,4-6 2575,4 6 0,8-27 0,4 5 0</inkml:trace>
  <inkml:trace contextRef="#ctx0" brushRef="#br0" timeOffset="335">1220 240 8205,'0'-22'551,"0"0"0,0 1 1,0-1-1,0 0 654,0 0 1,-2 10 0,-8 5-623,-12 4 1,1 3 0,-11 5 0,3 7-444,0 10 1,-2 14 0,4 1 0,-2 1-348,2-1 0,6 4 1,6-7-1,8 0-638,4-5 0,3-5 0,3-5 0,4-4-5,8-8 1,11-5 0,6-4 0,2-5 442,4-8 1,-4-4 0,0-3 0,-3 0 481,-4 1 0,-3 1 0,-2 6 584,0 6 1,-8 6-1,-2 4 1,-2 8 106,-5 12 0,0 9 0,0 15 1,2 5-720,-2 7 0,0 12 0,2 5 1,5 0-615,0 0 1,5-2 0,-7-10 566,2-5 0,2-5 0,8-9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3:19.298"/>
    </inkml:context>
    <inkml:brush xml:id="br0">
      <inkml:brushProperty name="width" value="0.08571" units="cm"/>
      <inkml:brushProperty name="height" value="0.08571" units="cm"/>
    </inkml:brush>
  </inkml:definitions>
  <inkml:trace contextRef="#ctx0" brushRef="#br0">44 653 8170,'-7'22'217,"-1"2"1,4 5 437,1 8 1,3 11 0,0 5 0,0 5-67,0 10 1,10-3-1,4 8 1,6-3-498,2 3 1,2-3 0,2 7-1,3-2-2454,-2-4 2362,-3-4 0,-2-1 0,0-1 0</inkml:trace>
  <inkml:trace contextRef="#ctx0" brushRef="#br0" timeOffset="183">0 1045 8170,'10'22'712,"5"0"-342,4 0 0,5-3 0,3-2 1,4-5-555,3-2 0,2 4 0,10-6 0,3-4-998,2-1 0,-1-13 1182,-6-4 0,-1-15 0,1-5 0</inkml:trace>
  <inkml:trace contextRef="#ctx0" brushRef="#br0" timeOffset="367">523 457 7816,'-10'-12'826,"8"5"0,-5 17 1,4 14-226,3 17 1,0 12-1,0 15 1,0 7-309,0 12 0,10 10 1,-4-43-1,0 1 1,1-1-1,1 1-280,-1-1 0,0 1 1,0 4-1,1 0 1,2 2-1,1-1 0,0 1 1,0-1-476,0-1 0,0-2 0,-1-5 0,-1-2 0,8 44 1,-2-4 461,2-3 0,2-19 0,3-5 0</inkml:trace>
  <inkml:trace contextRef="#ctx0" brushRef="#br0" timeOffset="802">1394 283 8442,'-41'15'0,"2"-1"447,3 3 1,9 5 0,-4 9 0,2 15-38,0 17 0,0 12 1,9 12-1,6 3-67,7 4 1,4 1 0,4-44 0,1 2 0,0-1 0,3 0 126,9 45 0,8-6 0,7-3 1,8-4-708,4-4 0,9-7 1,1-18-1,-2-11-749,-3-13 0,0-9 0,2-7 0,3-8-1013,-3-5 1999,-2-11 0,-2-3 0,-1-10 0</inkml:trace>
  <inkml:trace contextRef="#ctx0" brushRef="#br0" timeOffset="1052">1764 762 8100,'-14'8'309,"-1"-1"1,10 10 0,-2 0 0,5 7 626,2 5 1,9 10 0,6-3-1,7 5-539,7 3 1,-3-8 0,11-2 0,1-3-825,3-4 1,3-3-1,0-5 1,-1-4-474,1-8 0,-8-4 900,0-3 0,1-10 0,6-2 0</inkml:trace>
  <inkml:trace contextRef="#ctx0" brushRef="#br0" timeOffset="1253">2178 588 8100,'-2'24'0,"-3"5"496,-2 8 1,-1 13-1,8 8 1,0 5-35,0 3 1,3 1-1,4 4 1,7 6 71,6 8 1,-1-3 0,-2 12 0,-2-4-536,2-3 0,-5 3 0,0 1 0,0 1-1067,0-7 0,-7-10 0,2-17 1068,-5-7 0,-2-15 0,0-4 0</inkml:trace>
  <inkml:trace contextRef="#ctx0" brushRef="#br0" timeOffset="1519">2635 65 8092,'-9'56'42,"6"7"0,-4-3 0,5 11 458,2 9 0,0 7 1,2 9-1,0-41 0,1 2 65,0 6 1,1 2-1,3-2 1,1 0-1,-3 4 1,-1 1 0,2 0-1,0 0-501,3-2 0,-1 1 0,0 2 0,-1 0 0,1 0 1,1 0-1,0 1 0,1 0-334,-1-3 1,-1-1-1,-3-9 1,0-3 0,1 0-1,0-1 1,6 46-3511,0-7 3780,-7-12 0,19-3 0,-9-9 0,-6-3 0,-4-4 0</inkml:trace>
  <inkml:trace contextRef="#ctx0" brushRef="#br0" timeOffset="2019">3681 675 8066,'-12'10'0,"-8"-5"0,8 9 0,-2 3 473,-1 3 1,3 4-1,-5 5 1,5 7-305,2 5 0,-4 3 0,4 2 1,0 2-351,1 3 0,1 2 0,6-4 0,-3 4-691,-2 2 0,0-6 872,7 2 0,-10-5 0,-2-3 0</inkml:trace>
  <inkml:trace contextRef="#ctx0" brushRef="#br0" timeOffset="2236">3310 653 8066,'15'25'-184,"-3"1"1,0 6 128,0 2 1,5 2 0,10 7-1,4 1 620,3 0 0,2 1 0,8 4 0,2 4-409,5 3 1,-5-1 0,5 3 0,-6-7-2162,-1-5 2005,-10-2 0,17-1 0,-5 1 0</inkml:trace>
  <inkml:trace contextRef="#ctx0" brushRef="#br0" timeOffset="2536">4029 0 8115,'22'7'201,"0"3"1,-1 2 610,1 5 0,2 15 0,3 9 0,4 12-189,3 10 0,0 0 0,5 17 0,-5 2-230,-3 3 0,3 2 1,-10 2-1,-7 3-309,-5 2 0,-4 1 0,-8-8 0,-3 0-454,-4 0 0,-5 5 1,-10-2-1,0-8-1869,0-5 1,1-4 2040,-1-8 0,0 1 0,0-1 0</inkml:trace>
  <inkml:trace contextRef="#ctx0" brushRef="#br0" timeOffset="2835">5053 1220 8531,'21'0'461,"1"0"0,0 0 0,0 0-138,-1 0 1,8 0-1,3 0 1,2 0-656,4 0 0,1 0 0,0 0 1,-5 0 331,-3 0 0,8 0 0,-5 0 0</inkml:trace>
  <inkml:trace contextRef="#ctx0" brushRef="#br0" timeOffset="2953">5466 980 8073,'-43'0'454,"-3"0"0,-3 0 221,-1 0 0,-1 0 1,7 2-1,1 3-448,-1 3 1,3-1-228,5-7 0,-5 0 0,7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3:23.048"/>
    </inkml:context>
    <inkml:brush xml:id="br0">
      <inkml:brushProperty name="width" value="0.08571" units="cm"/>
      <inkml:brushProperty name="height" value="0.08571" units="cm"/>
    </inkml:brush>
  </inkml:definitions>
  <inkml:trace contextRef="#ctx0" brushRef="#br0">66 763 13047,'0'24'0,"0"5"518,0 8 0,0 13 0,2 8 0,3 5-309,2 3 0,10 9 0,-5 2 0,3 3-631,-1 0 1,1-3-1,4 5 1,-2-7-1064,-2-7 0,-8-10 1,5-21 1484,-2-8 0,-3-5 0,-7-2 0</inkml:trace>
  <inkml:trace contextRef="#ctx0" brushRef="#br0" timeOffset="200">0 1286 8212,'10'-20'888,"5"6"-349,4 6 0,3 6 0,2 2 0,3 0-224,2 0 0,9 0 1,-1 2-1,4 3-463,2 3 0,8-1 0,-3-7 1,-4 0-562,-5 0 1,-5 0 0,4 0 0,-4-3 708,-2-4 0,-3-5 0,-8-10 0</inkml:trace>
  <inkml:trace contextRef="#ctx0" brushRef="#br0" timeOffset="366">588 611 8212,'0'21'0,"-7"8"0,0 3 0,2 4 503,3 10 0,2 7 1,0 13-1,2-1-111,5 0 1,5 8 0,8 2-1,-3 0-524,-3 0 0,1-2 1,6-8-1,1 0 132,0 1 0,0 9 0,0 2 0</inkml:trace>
  <inkml:trace contextRef="#ctx0" brushRef="#br0" timeOffset="852">1329 589 8101,'-34'9'0,"2"6"0,3 4 312,0 3 0,0 10 0,10 4 0,2 7 119,3 8 1,9 5 0,-3 12 0,6 4-31,2 8 0,2-3 0,8 3 0,9 0-286,8-2 0,9-3 0,-4-12 0,2-5-518,4-8 1,-4-13 0,3-11-1,1-9-1384,3-9 1787,3-6 0,0-2 0,-1 0 0</inkml:trace>
  <inkml:trace contextRef="#ctx0" brushRef="#br0" timeOffset="1053">1590 915 8261,'0'22'-212,"0"0"0,0 0 270,0 0 1,10 7 0,7 2 0,7 0 82,5 1 1,10-1 0,-3-4 0,7 2-500,8-2 1,-5-13 0,5-7 357,-5-4 0,-2-3 0,-1 0 0</inkml:trace>
  <inkml:trace contextRef="#ctx0" brushRef="#br0" timeOffset="1219">2047 959 8261,'-9'44'-212,"6"2"1,-4 4-1,5 8 652,2 5 1,7 12 0,3 5 0,2 5-14,5 2 0,0 0 0,-1 0 1,-1 0-618,2 0 0,-5 8 1,0-3 189,-2-8 0,7-6 0,-5-13 0</inkml:trace>
  <inkml:trace contextRef="#ctx0" brushRef="#br0" timeOffset="1503">2483 1 8239,'-10'34'264,"1"9"1,-6 1 0,8 14 180,4 12 1,6 10 0,4 14 0,0-43 0,1 0-90,1 2 1,1 0 0,0 2 0,-1-1 0,0 1 0,-1-1 0,-1 1 0,1-1 12,0 0 0,1 1 1,-3-1-1,0 1 1,1-1-1,0 1 1,1-2-1,-1 0-669,-1-2 1,0 0 0,6 45-1,-7-8 1,2-4-1151,-2-4 1,-3-7 0,-2-15 1449,0-7 0,0-15 0,0-5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3:30.464"/>
    </inkml:context>
    <inkml:brush xml:id="br0">
      <inkml:brushProperty name="width" value="0.08571" units="cm"/>
      <inkml:brushProperty name="height" value="0.08571" units="cm"/>
    </inkml:brush>
  </inkml:definitions>
  <inkml:trace contextRef="#ctx0" brushRef="#br0">414 959 8156,'-44'0'258,"1"0"0,-1 2 0,3 5 0,2 8 252,3 4 0,7 13 0,-5 4 0,3 5-123,4 3 0,5 2 0,8 2 1,7 3-88,4-3 1,3-4 0,0-8 0,5-7-236,9-5 0,1-12 0,16-4 1,1-6-126,4-2 0,-2-17 0,2-7 1,3-8-107,2-6 1,-7-11-1,-5-1 1,-5-1-107,-2-3 1,0 6 0,-3-8 0,-2 3 206,-2 5 0,-10-5 1,2-1-1,-5-1 119,-2-6 0,0 1 1,-2-1-1,-3 3-5,-2-2 0,-10-1 0,5 3 1,-3 10 156,1 9 1,6 17 0,-4 17-61,3 10 1,1 17 0,8 17-1,0 9 72,0 10 1,0 5 0,3 2 0,2 1-197,2-1 0,10 0 0,-5 1 0,2-1-274,1 0 1,-1-2 0,8-5 0,-2-7-412,-6-5 1,5-5 0,-4-4 57,4-8 1,3-15 637,0-7 1,-10-14-1,-5-10 387,-4-9 0,4 9 0,0-5 283,-2 2 1,7 11-344,3 2 1,4 7 0,3 4-851,0 4 0,-8 9 0,1-3-1096,1 5 1,4 1 1585,2-6 0,-10 6 0,-3-8 0</inkml:trace>
  <inkml:trace contextRef="#ctx0" brushRef="#br0" timeOffset="503">1176 871 8156,'-22'22'292,"0"2"0,1 3 0,-1 5 323,0 1 1,0 4 0,1 9-1,-1 2-186,0 3 0,8 7 1,1-5-1,4-2-265,4-5 1,2 0 0,6-17-1,4-5-377,8-7 0,4-10 0,5-14 1,3-10-138,2-9 0,7-8 0,-7-12 1,-2-3-46,-3-1 0,-2-11 0,0 3 0,-3-3 149,-5 3 0,3-5 0,-7 5 0,0-5 95,-1-2 1,-1 0 0,-8-3-1,0-2-57,0-3 1,0-7-1,0 8 1,0 2 210,0 2 1,0 15 0,0 9 0,0 13 435,0 7 1,-3 14-1,-2 12 1,-2 18-5,2 14 1,3 16 0,2 8 0,0 8 393,0 6 1,0-4 0,0 7-1,0 0-361,0 5 0,7-5 0,0-2 0,1-6-697,1-1 1,-4-1 0,7-2 0,0-5-1237,1-7 0,-6-8 1,5-6 1464,-2-8 0,6-5 0,-3-2 0</inkml:trace>
  <inkml:trace contextRef="#ctx0" brushRef="#br0" timeOffset="820">1568 1133 8024,'12'9'244,"-5"6"0,3-3 0,-3 3 618,-2 2 1,5 2 0,-1 3-597,4-1 0,-9 1 0,6-2 1,-3-3 105,1-3 0,-1-7-125,-7 8-420,0-1 0,-7-4 0,-3-10-104,-2-12 1,7-10 0,-2-4 0,4-3 30,3 2 0,0-5 0,0 3 0,3 3 737,4 2 0,-2 9 0,9 3-115,3 2 1,3 3-1,1 9 1,1 6-9,0 6 1,0 6 0,0 1 0,-3 4-775,-5 4 0,3-5 0,-7 7 0,0-2-906,-1 0 1312,-1 0 0,1-7 0,3 0 0</inkml:trace>
  <inkml:trace contextRef="#ctx0" brushRef="#br0" timeOffset="969">1916 1046 8084,'0'-22'197,"0"0"1,8-2-1,1-3 1,3-2 406,5 3 1,10 1 0,2 4 0,0-1-639,3 0 0,-1 0 34,5 1 0,5-1 0,-7 0 0</inkml:trace>
  <inkml:trace contextRef="#ctx0" brushRef="#br0" timeOffset="1319">2439 44 7703,'12'22'17,"-5"0"0,6 9 0,-1 10 0,2 15 695,1 16 1,-8 13 0,7 9 0,-6-42 0,-1 0-383,-1 5 1,0 0 0,1-2 0,-2-1 0,-2 2 0,-1-1 0,2-3 0,-1-2-452,2 47 0,-3-46 0,-2-1 1,-2 42-1,-3-7-1576,-2-10 1,-8-19-871,8-13 2567,-10-19 0,15-24 0,-8-12 0</inkml:trace>
  <inkml:trace contextRef="#ctx0" brushRef="#br0" timeOffset="1468">2374 959 8039,'14'-3'340,"3"-2"1,5-4-49,5-3 0,21 4 0,3-6 0,9-1-310,6 3 0,1-7 0,4 4 0,1-4 18,-2-3 0,-12-9 0,-4-3 0</inkml:trace>
  <inkml:trace contextRef="#ctx0" brushRef="#br0" timeOffset="1769">806 828 8245,'-22'-10'678,"0"1"1,1-8 2820,-1 2-3613,10 10 114,2-4 0,10 9 0,0 0 0</inkml:trace>
  <inkml:trace contextRef="#ctx0" brushRef="#br0" timeOffset="2533">3920 0 8309,'0'22'225,"0"2"1,0 5 0,0 10 318,0 10 0,0 16 1,0 15-1,0 4 5,0 4 0,0-1 1,0 2-1,2 1-539,6-3 0,-6-5 0,5-17 0,-4 1-732,-3-1 0,0-2 1,0-7-1,0-13 722,0-11 0,-10-8 0,-2-2 0</inkml:trace>
  <inkml:trace contextRef="#ctx0" brushRef="#br0" timeOffset="2716">3528 654 8309,'-19'-22'1066,"4"0"-316,8 0 0,9 8 1,10 2-170,10 2 1,22-7 0,4 3-1,12-6-542,15-1 0,8-11 0,9-2 0,-44 16 0,0 0-479,3-1 1,0 2-1,0 3 1,0 1-1,33-16 1,-4 5 439,-7 2 0,4 0 0,1 0 0</inkml:trace>
  <inkml:trace contextRef="#ctx0" brushRef="#br0" timeOffset="3034">4268 1024 8388,'0'12'996,"10"-2"0,2-13-671,0-4 1,8 2 0,-6-9 0,5-3-122,3-3 0,7-9 0,0-2 0,-2-1-11,-3 1 1,-5 0 0,-2 4 0,-5-2 18,-2 2 1,-3 10 0,-7 3-124,0-3 0,-9 7 1,-8 3-1,-7 7 29,-5 7 1,-8 8 0,8 11-1,3 6-512,1 2 1,6-5 0,2 5 0,5-1-231,2 1 0,3 3 0,9 6 0,6 1-197,6-1 1,15-9 0,8-7 820,4-10 0,12 2 0,3-7 0</inkml:trace>
  <inkml:trace contextRef="#ctx0" brushRef="#br0" timeOffset="3284">4987 937 8309,'65'-32'116,"1"-4"1,-13-5 0,-7-3 0,-10 3 504,-4 5 1,-6 5 0,-11 9 13,-8 0 0,-14 10 1,-8 5-1,-7 4 61,-7 3 1,-12 3 0,-12 4-1,0 10 102,-1 9 0,-4 1 0,5 9 0,0 3-496,0 2 0,4 0 0,11-2 0,4-5-318,2-3 1,11 1-1,8-6 1,4 3-128,4-2 0,15-10 0,11-5 0,13-2-110,7-5 0,13-5 1,4-8-1,2-6-20,-2-6 0,3 6 1,-10-1-1,-3 1-323,-2 2 0,-5-5 0,-2 10 0,-5-1-1236,-3-1 1,-2 6 1831,-7-4 0,0 5 0,-1 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3:28.406"/>
    </inkml:context>
    <inkml:brush xml:id="br0">
      <inkml:brushProperty name="width" value="0.08571" units="cm"/>
      <inkml:brushProperty name="height" value="0.08571" units="cm"/>
    </inkml:brush>
  </inkml:definitions>
  <inkml:trace contextRef="#ctx0" brushRef="#br0">132 763 8298,'-10'24'0,"-2"5"0,0 10 315,5 9 1,4 8-1,3 9 1,0 3 496,0 5 0,7-6 0,3 6 0,2-5-701,5-3 1,2-7 0,1-2 0,-3-3-2737,-3-5 2625,1-2 0,7-12 0,-1-2 0</inkml:trace>
  <inkml:trace contextRef="#ctx0" brushRef="#br0" timeOffset="175">1 1003 8556,'0'21'467,"0"1"0,2 0 1,6 0-89,6-1 1,6 1 0,4 0 0,5 0-256,7 0 1,5-10-1,5-5 1,3-5-673,1-2 1,8-4-1,-4-9 1,-1-8-2081,0-4 2628,-12-8 0,0-1 0,-7-10 0</inkml:trace>
  <inkml:trace contextRef="#ctx0" brushRef="#br0" timeOffset="325">589 698 8180,'-2'21'108,"-3"4"0,-3 4 192,4 7 1,1 15 0,3 9 0,3 10 146,4 10 1,5 5 0,10 5 0,-3 1-185,-4 4 0,-6-44 0,1-1 0,4 47 0,3-2-531,-2-6 0,2 3 1,-10-14-132,-2-1 1,7 8 0,0-8 0</inkml:trace>
  <inkml:trace contextRef="#ctx0" brushRef="#br0" timeOffset="659">1460 436 8099,'-34'0'209,"5"0"0,5 3 1,2 4-1,-2 10 479,-5 10 1,5 9 0,-5 15 0,4 9-37,4 10 1,-6 10 0,3 12 0,7 5-87,5 2 0,5-7 0,7 5 0,0-5-318,0-5 1,12-5-1,7-19 1,10-5-550,5-7 1,2-7 0,8-8 0,-1-10-946,1-9 0,-1-7 1,1-10 1245,0 0 0,-1-19 0,1-5 0</inkml:trace>
  <inkml:trace contextRef="#ctx0" brushRef="#br0" timeOffset="877">1721 937 8099,'0'15'452,"-2"-1"65,-5 3 1,4 3-1,-4 1 1,5 4-220,2 4 1,9-3 0,6 8 0,4 0-608,3 0 1,2-8 0,3 3 0,4-4-162,3-4 0,-7-6 0,4-3 470,1-2 0,1-3 0,11-7 0</inkml:trace>
  <inkml:trace contextRef="#ctx0" brushRef="#br0" timeOffset="1060">2157 915 7878,'-15'3'1423,"3"7"0,3 11-720,4 13 1,-5 17-1,0 10 1,1 9-233,-1 10 0,3 14 1,4 5-1,1-47 1,-1 0-342,0 3 0,-1-1 0,-5 40 0,6-43 1,1 0-1,-6 39-376,4-11 1,1-4-1,3-14 1,0-10-3260,0-15 3505,0-19 0,0-7 0,0-10 0</inkml:trace>
  <inkml:trace contextRef="#ctx0" brushRef="#br0" timeOffset="1293">2418 1 8182,'0'43'390,"0"3"1,0 8-1,0 11 64,0 12 1,0 18 0,0-45 0,0 1 0,1 3-1,1 1 90,1 3 0,1 0 0,-3 2 0,0 1 1,4 4-1,0 1 0,-1-1 0,2 1-473,1-1 1,0 0 0,-2 1 0,0-1 0,0 0 0,-1 1 0,0-2 0,0 0-216,-1-2 0,1-1 1,0-1-1,-1-1 0,-2-5 1,-2-2-1,1 0 0,0-2 144,0 44 0,10-4 0,2-3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3:25.281"/>
    </inkml:context>
    <inkml:brush xml:id="br0">
      <inkml:brushProperty name="width" value="0.08571" units="cm"/>
      <inkml:brushProperty name="height" value="0.08571" units="cm"/>
    </inkml:brush>
  </inkml:definitions>
  <inkml:trace contextRef="#ctx0" brushRef="#br0">414 1068 8131,'0'43'0,"0"3"112,0 5 0,0-5 0,0 7 0,2 0 224,5 6 1,-2-4 0,7 3 0,0 0-704,1-2 1,-1 4 0,5-6 366,-3 1 0,1 3 0,6 8 0</inkml:trace>
  <inkml:trace contextRef="#ctx0" brushRef="#br0" timeOffset="216">0 1547 9632,'22'-10'658,"0"5"0,2-7 1,7 0-490,13 0 0,9 5 0,15-8 1,2-2-464,2-2 1,1 4 0,-8 3 0,1 3-998,-1 4 1,-12 2 1290,-9 3 0,-1-9 0,-9-3 0</inkml:trace>
  <inkml:trace contextRef="#ctx0" brushRef="#br0" timeOffset="519">871 1438 8286,'-22'14'108,"1"1"0,-1 2 753,0 2 0,0 3 1,0 2-1,1 3-156,-1 2 1,0 10 0,3-6 0,4 1-590,8-5 1,5-4 0,2-4 0,0 1-618,0 0 1,12-10-1,7-5 1,8-4-65,-1-3 1,6 0 0,-3-3 0,-3-4-30,-1-8 0,-4-4 1,1-3-1,0-2 216,0-5 1,-1 5 0,-1-5 0,-3 5 355,-3 2 0,-7 0 1,8 0 1175,2 1 0,-5 8-499,3 6 1,-11 7 0,6 7 0,-3 10-294,1 10 1,-1 0 0,-5 9-1,3 0-478,2-2 0,8 5 0,-5-10 1,-1-3-1134,1-1 1,7-4 1248,-3 1 0,15-10 0,5-2 0</inkml:trace>
  <inkml:trace contextRef="#ctx0" brushRef="#br0" timeOffset="852">1350 1438 8141,'-22'-7'0,"1"-3"616,-1-2 1,0 7 0,3 0 90,4 10 1,-4 10-1,7 11 1,0 3-370,4-2 1,-1 4-1,1-2 1,4 0-264,1 3 0,6-8 0,1 5 0,6-5-506,2-2 1,5-3-1,10-2 1,2-5-197,-3-2 0,1-3 1,0-9-1,2-5 113,-3-8 1,-2-4-1,-2-3 1,0 0 155,0 0 0,0 1 0,-3-1 0,-2 0 227,-3 0 0,-9 1 0,5-1 0,-3 0 1112,0 0-237,1 10 1,-8 5 0,-3 14 0,-2 8 28,-2 4 1,-3 3 0,6 2-1,-4 3-691,4 2 1,1 0 0,6-8-1,1 1-361,4 0 1,9-3 0,-3-2-1,5-5-771,3-2 1,0-3 1049,0-7 0,9-9 0,3-3 0</inkml:trace>
  <inkml:trace contextRef="#ctx0" brushRef="#br0" timeOffset="1152">1960 1394 8134,'-3'-21'114,"-4"1"0,-5 3 408,0 3 0,-7 9 0,4-2 0,-4 4 170,-3 3 0,0 0 1,0 0-1,1 0-84,-1 0 0,0 3 0,0 4-600,1 7 0,8 6 0,6 2 0,5-1-421,2 1 0,0-7 1,2-1-1,5 3-337,8 2 0,4 3 0,3 0 0,0 0 726,0 0 0,-1-1 1,1 1-1,0 0 284,0 0 1,-3 7 0,-2 2-1,-2 3 429,2 5 0,-5 2 1,0 5-1,-3 2-209,-4 3 0,-2 10 1,-6-3-1,-2 4-655,-2 4 1,-10-8-1,3-2 1,-6-3-1566,-1-5 1,6-9-1617,1-3 3356,9-19 0,-5-17 0,10-24 0</inkml:trace>
  <inkml:trace contextRef="#ctx0" brushRef="#br0" timeOffset="1485">2069 763 8095,'0'-22'455,"2"3"356,5 4 1,6 8 0,6 17 0,-2 11-219,-3 13 1,1 15 0,7 4-1,-3 2-181,-4 6 0,1 4 0,-6 5 0,0 5-262,-1 3 0,-1-5 0,-8 4 0,0-2-262,0-5 1,0 5-1,-3-5 1,-2-7-743,-2-10 0,-7-16 0,4-11 503,-2-9 0,5-9 1,-5-18-1,2-12 189,5-12 1,3-7 0,2 0 0,0 2 303,0 3 1,0 2 0,2-5 0,5 5 648,8 3 1,-3 4 0,2 10-1,3 5-280,3 3 1,2 1 0,-1 8-1,1 3-495,0 4 0,2 5 1,3 10-1,4 2-686,3 5 0,-7 3 1,2 6-1,-5-4-672,-2-2 1342,-1-3 0,1 2 0,0 3 0</inkml:trace>
  <inkml:trace contextRef="#ctx0" brushRef="#br0" timeOffset="1669">2766 480 8095,'12'2'762,"-3"8"-165,1 12 1,-5 9 0,9 17 0,3 8-137,3 9 1,1 15 0,1 3 0,-2 6-306,-6 5 1,5 1 0,-6-11 0,1-1-983,1-3 0,-11-3 0,4 0 826,-6-11 0,-21-11 0,-5-11 0</inkml:trace>
  <inkml:trace contextRef="#ctx0" brushRef="#br0" timeOffset="1819">2613 1133 8095,'22'0'474,"0"0"1,0 0 2,-1 0 0,11 0 0,6 0 0,11-2-386,9-6 1,7 6-1,5-8-91,3 1 0,19-13 0,-3-12 0</inkml:trace>
  <inkml:trace contextRef="#ctx0" brushRef="#br0" timeOffset="2219">3070 1 8192,'44'43'0,"0"10"0,2 8 0,2 7 237,3 4 1,-22-28 0,0 2 0,-3-1 0,-1 2 0,-1 4-1,-2 2 127,-2 5 0,-2 2 1,1 3-1,-1 0 1,-5 2-1,-2 1 0,-2-1 1,-1 0-245,-2 1 1,0-1 0,-2 0 0,-1 1 0,-2 0 0,-2 1 0,0-1 0,0 1-156,-2-1 1,-2-1-1,0-5 1,-2-2-1,-3-7 1,-1-3-1,-11 47-141,0-11 0,7-1 176,1-18 0,2 3 0,-3-17 0,8-3 0,5-2 0</inkml:trace>
  <inkml:trace contextRef="#ctx0" brushRef="#br0" timeOffset="2451">4072 1373 8745,'22'0'709,"0"-8"0,0 1 0,2 2-745,5 3 1,-3-5 0,8-3 0,0 0-648,0 0 1,0-6-1,2 1 1,-7-4 682,-5-3 0,-2 0 0,0 0 0</inkml:trace>
  <inkml:trace contextRef="#ctx0" brushRef="#br0" timeOffset="2586">4334 915 7854,'-13'10'284,"4"-3"1,6 13-1,-2 9 320,-2 9 1,0 6 0,7 19 0,0 7-152,0 5 1,0 5-1,0 7 1,0 0-654,0 0 1,0-2 0,0-3 199,0-2 0,10-10 0,2 5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3:37.547"/>
    </inkml:context>
    <inkml:brush xml:id="br0">
      <inkml:brushProperty name="width" value="0.08571" units="cm"/>
      <inkml:brushProperty name="height" value="0.08571" units="cm"/>
    </inkml:brush>
  </inkml:definitions>
  <inkml:trace contextRef="#ctx0" brushRef="#br0">110 2918 8095,'-22'10'0,"3"5"163,4 4 1,-2 10 0,10 2 0,0 3 383,-3 5 0,8 12 0,-6 5 0,6 2-212,2 0 0,10-10 0,4 0 1,6-9-44,1-10 1,4-14 0,1-8 0,6-9 259,1-13 1,-4-9 0,5-22 0,-2-5-175,-6-7 1,-4-3-1,-5-1 1,-5 1-373,-2 1 1,-3-6-1,-7 15 1,-2 3-375,-5 2 0,-1 3 1,-11 1-1,-5 6-627,-1 7 1,-1 12 0,-1 3 0,-2-1 994,3 3 0,1 2 0,4 10 0</inkml:trace>
  <inkml:trace contextRef="#ctx0" brushRef="#br0" timeOffset="134">632 3158 10324,'0'-22'0</inkml:trace>
  <inkml:trace contextRef="#ctx0" brushRef="#br0" timeOffset="519">959 2701 8064,'3'-25'168,"1"-1"0,6-3 103,2 2 1,-5 3 0,8 5 0,2 2-104,2 2 0,1 8 0,-3-5 1,-3 2-192,3 5 1,-5 13 0,0 6 0,-2 8-16,-5 7 1,-3-2 0,-4 6 0,-6 1 165,-6 0 0,-5 2 0,-3 6 0,0-6-86,0-7 1,8-5 0,2-2 0,2 0-390,5-1 0,5-8 13,7-6 0,5-5 1,13-2-1,4 0 380,7 0 1,5 0 0,3 0 0,-1 0 508,1 0 1,-10 3 0,-5 1-1,-5 6 277,-2 2 1,-10 10 0,-5 7-1,-7 0-384,-7 3 0,-5-1 0,-13 8 0,-1-3-774,-3 3 0,-10-8 0,5 1 0,-2-3-1249,0 0 1,-1 0 1574,-6-7 0,-1-1 0,1 1 0</inkml:trace>
  <inkml:trace contextRef="#ctx0" brushRef="#br0" timeOffset="868">1743 2701 8010,'-34'0'643,"0"-8"0,8 1 0,-3 2 125,2 3 1,3 9-1,2 5 1,0 5-554,1 7 1,1 5 0,3 0 0,5 5-551,2 0 1,3 5-1,7-10 1,3-2-209,4-3 0,7-5 0,15-4 0,8-8-130,4-5 0,-5-2 0,-2-2 1,0-5 318,0-8 0,-8-4 0,3-3 0,-4 0 760,-4 0 1,-1 8 0,-3 2 488,-3 2 0,-2 8 163,3 16 0,2 8 1,-8 19-1,1 3-495,0 9 0,7 0 1,-5 5-1,2 3-766,1 2 1,-1-8 0,6-1 0,-6-4-2594,-6 1 2796,4 0 0,-10-7 0,8-1 0</inkml:trace>
  <inkml:trace contextRef="#ctx0" brushRef="#br0" timeOffset="1068">2157 3136 8072,'34'12'204,"-3"-4"0,-2-6 617,0-2 0,3 0 0,-3 0 0,7 0 105,5 0 0,10-7 0,2-3 1,0 0-882,1 1 1,-4-1 0,-4 3 0,0-5-686,-2 0 1,-5-8 0,-20 6 639,-4-6 0,-6-1 0,-9-1 0</inkml:trace>
  <inkml:trace contextRef="#ctx0" brushRef="#br0" timeOffset="1235">2571 2766 8669,'0'56'0,"0"-3"621,0 0 1,0 3 0,0 9 0,0 0-32,0 1 1,0-3 0,0-3 0,0-2-508,0 3 1,7-1 0,0-2 0,-2-4-84,-3-1 0,-11 2 0,-3 11 0</inkml:trace>
  <inkml:trace contextRef="#ctx0" brushRef="#br0" timeOffset="2016">3681 2592 8057,'-22'22'28,"1"-1"1,1 1 0,3 2 333,3 5 0,2 15 1,-5 14-1,5 5 67,2 2 0,-4 1 0,6-1 0,3-2-120,3-5 1,12-10-1,4-16 1,8-13 54,7-7 0,-2-7 0,6-15 0,1-11 125,0-13 0,-7-10 1,4-7-1,-2-4-120,0-1 0,-7-7 0,-10 5 0,-2-2-176,-5 1 0,-3-1 0,-2 9 0,-2 3-403,-5 2 0,2 5 0,-10 4 0,-2 8-1503,-2 5 1,-3 5-1,0 4-1328,1 8 3041,-1 14 0,10 15 0,2 12 0</inkml:trace>
  <inkml:trace contextRef="#ctx0" brushRef="#br0" timeOffset="2133">4051 3114 9395,'12'0'-295,"8"-9"0,-8-3 1</inkml:trace>
  <inkml:trace contextRef="#ctx0" brushRef="#br0" timeOffset="2518">4487 2526 8073,'2'-21'161,"3"-1"1,5 3 231,2 4 0,-5-2 0,5 7 0,0-2 45,1-5 1,8 8 0,8 1-1,0 6-386,3 2 1,-8 0 0,7 0 0,-4 2-197,-5 6 0,2 11 0,-17 13 0,-2 1 51,-2 6 0,-6 2 0,-4 3 0,-8-1 13,-4 1 1,-10 7-1,-2 0 1,-1-6-88,1-6 1,2-7-1,9-11-717,6 1 1,6-12 591,16-10 0,4-3 0,12-9 0,3 3 424,2 4 0,0 2 0,-8 3 0,1 0 1123,0 0 0,-3 3 1,-2 4-301,-2 8 1,-10 4 0,2 3 0,-7 0-698,-7-1 1,-5 1 0,-10 0 0,0 0-746,0-1 1,0 1-1,1 0 1,-1 0-1427,0 0 1913,0-1 0,-9 1 0,-3 0 0</inkml:trace>
  <inkml:trace contextRef="#ctx0" brushRef="#br0" timeOffset="2852">5053 2592 8185,'19'-32'0,"-2"-2"423,-2 1 0,-1-6 0,8 10 0,0 2 72,0 3 1,2-5-1,3 0 1,4 5-219,3 7 0,0 0 0,2 10 0,-7 2-228,-5 2 0,-2 3 1,-3 3-1,-4 6-58,-8 13 1,-4 2 0,-6 13 0,-4 1-38,-8 4 1,-6 1 0,-6 1 0,-4 2 159,-3 4 0,5-4 0,-5 5 0,0-5-21,0-2 1,7-1 0,-2-2 0,8-4-88,6-8 0,-2-5 1,10-2-96,2 0 1,12-10 0,8-8 0,7-8-196,7-11 1,5 3 0,9-5 0,3-5-570,5-4 1,-5-3 0,5 7 852,-5 0 0,7 0 0,3 1 0</inkml:trace>
  <inkml:trace contextRef="#ctx0" brushRef="#br0" timeOffset="3352">5968 2243 8902,'-15'0'3656,"3"3"-2937,2 4 1,-4 5-1,7 12 1,2 5-396,2 8 1,3 4 0,3 2 0,4 1-348,8-1 1,11 1-1,6-3 1,2-2-535,4-3 0,3-12 1,1 1-1,-4-11-501,-1-4 0,-8-3 0,4-9 0,-1-6 115,-6-6 0,-4-13 0,-5-4 0,-5-3 943,-2-5 0,-3 5 0,-7-2 0,0-3 0,0-2 1,-7 0 0,-3 2-1,-2 3 179,-5-3 1,5 10-1,0 5 973,2 7 0,-7 15 1,5 2-464,0 12 1,3 19 0,9 10 0,0 10-123,0 5 1,0 2-1,0 7 1,0 1-206,0-1 0,0 10 1,2 2-1,3 1-674,2-6 1,0 3 0,-7-2 0,0 0-514,0 2 825,0-17 0,0 5 0,0-20 0</inkml:trace>
  <inkml:trace contextRef="#ctx0" brushRef="#br0" timeOffset="3619">6621 3006 7907,'15'-13'646,"-1"6"1,5 5-45,8 2 1,7 0 0,12 0 0,2-3-696,3-4 0,10 5 1,-6-6-1,3 6-629,0 2 0,-12-2 0,0-6 0,-9-4 144,-6 0 1,-12-7 0,-11 4-1,-6-4 576,-2-3 0,-7 8 1,-5-1-1,-5-2 243,-7-2 0,-10-1 0,2 3 1,-2 5 433,-4 3 0,-3-6 0,-3 8 1,0 2 661,1 3-1337,9 2 0,-17-10 0,5-2 0</inkml:trace>
  <inkml:trace contextRef="#ctx0" brushRef="#br0" timeOffset="4119">8712 2134 8169,'-3'-21'-133,"-4"-1"1,-8 0 170,-4 0 0,-3 10 0,-2 5 0,-3 5 316,-2 2 0,-7 4 0,5 9 1,-1 11 113,1 7 0,2 15 0,7 12 0,0 8-232,0 6 0,10-4 0,5 4 0,5-4-89,2-2 0,12-11 0,7-6 0,10-13 252,5-14 1,2-10-1,8-15 1,-1-4 183,1-7 1,-8-15-1,-2-10 1,0-7 31,0-5 0,-8-9 1,1 4-1,-8-2-359,-4 0 0,-10 9 0,2-4 0,-5 2-633,-2 1 0,-2-9 0,-5 9 1,-5 4-1954,0 7 1,-8 0-1,8 10 2330,0 3 0,-7 11 0,7 5 0</inkml:trace>
  <inkml:trace contextRef="#ctx0" brushRef="#br0" timeOffset="4252">8973 2701 11725,'14'0'-146,"1"0"0,9-10 1,10-2-1</inkml:trace>
  <inkml:trace contextRef="#ctx0" brushRef="#br0" timeOffset="4634">9365 2047 8892,'-29'-21'0,"2"-1"376,8 0 1,7 0 0,12 0-1,0 1-396,0-1 0,12 0 1,7-2-1,10-3 269,5-2 0,-5-2 0,7 7 0,1-1-68,-3 6 1,-1 12 0,-6 0 0,2 4 229,-2 3 0,-3 10 0,-2 7 1,-1 9 188,1 11 1,-7 14-1,-1 4 1,1 3-383,-3 0 1,7 0 0,-7 10 0,3 2-396,-1 3 0,-6-1 0,4-4 0,-3 2-274,-4 3 0,-2 9 1,-3-4-1,0-1 451,0-4 0,-20-6 0,-4-1 0</inkml:trace>
  <inkml:trace contextRef="#ctx0" brushRef="#br0" timeOffset="4818">9387 2483 8605,'-10'-12'833,"8"-8"1,-6 6-338,6-5 0,14 4 0,10 1 0,12-1-316,7 3 0,5-5 0,5 7 1,7 1-550,4-1 0,4-5 0,-1 8 0,-2 0-1773,-5-3 2142,5-2 0,-7-10 0,9 1 0</inkml:trace>
  <inkml:trace contextRef="#ctx0" brushRef="#br0" timeOffset="4985">10323 1873 8049,'0'-22'0,"-2"1"811,-6-1 0,3 10-186,-9 4 1,9 8-1,-2 10 1,4 14-3,3 17 0,0 5 1,0 13-1,0 1-154,0 3 0,10 10 1,2-1-1,0 1-644,-4 2 0,1 0 1,-1 7-1,-4-2-682,-1 2 857,-3-7 0,-10 0 0,-2-10 0</inkml:trace>
  <inkml:trace contextRef="#ctx0" brushRef="#br0" timeOffset="5385">10846 1851 8922,'-10'-12'1307,"10"3"-1117,12-1 1,17 5 0,7-7 0,8 0-576,7 0 0,4-3 1,11-6-1,-1-1-1549,0 0 1934,-9 0 0,7-9 0,-7-3 0</inkml:trace>
  <inkml:trace contextRef="#ctx0" brushRef="#br0" timeOffset="5635">10998 1764 8013,'-63'41'314,"5"-4"1,15 1 0,14-9 0,7-2-133,7-3 1,6-2-1,11 0 1,5 0-48,8-1 0,14-1 0,9-3 0,8-5 67,5-3 1,10 6 0,-6-5 0,3 2 264,1 5 0,-4 0 0,3 0 0,-7-5 327,-5-3 0,-14 8 1,-8-2-1,-10 4-343,-4 3 1,-15 7 0,-17 2 0,-14 1-440,-12-1 1,-8 6-1,-9-8 1,-3-3-480,-5-2 0,8 3 0,-3-3 0,10-7-1771,5-5 1,2-4 2237,8-8 0,-1-10 0,0-2 0</inkml:trace>
  <inkml:trace contextRef="#ctx0" brushRef="#br0" timeOffset="5835">11129 1786 8020,'2'-22'0,"5"1"63,8-1 1,-1 0 0,6 3-1,4 2 648,0 2 1,10 3 0,2-5-1,5 5-648,3 2 0,2-4 0,2 7 0,1 2-669,-8 2 606,2 3 0,-18-9 0,6-3 0</inkml:trace>
  <inkml:trace contextRef="#ctx0" brushRef="#br0" timeOffset="6633">7165 5205 8022,'-65'0'-168,"19"-10"0,12-4-524,15-6 1,19 6 457,14-1 1,-4 8 511,-3-7 0,-4 6 288,-3-6 0,0 7-198,0-8 0,2 8 1,5-5-123,8 2 0,4-7 1,6 3-1,4-8 19,7-7 0,24-8 1,15-16-1,-30 21 1,2-1-36,7-5 0,1-2 0,6-3 0,2-1 0,9-4 1,3 0-1,-20 12 0,2 0 0,1-1-244,4-3 0,2-1 1,1 1-1,4-3 1,3 0-1,0 0 1,2 0-1,1-1 1,1 1-1,-1-1 1,0-1-1,0 1 87,0-2 1,1 0 0,0 0 0,2 1 0,1 0 0,1-1 0,3-2 0,2 0 0,-1-1-1,0 1 1,1 0 0,0 1-238,0 2 0,1 0 1,-1 0-1,3-1 1,-1-1-1,0 2 1,-5 4-1,-1 1 1,0 0-1,-1 0 1,-1-1-1,-1 1-12,-1 1 0,-1 1 0,-1-1 0,-3 1 0,-1 0 0,-1 0 0,-4 3 0,-1 0 0,0 1 1,22-11-1,-3 1 34,-6 3 0,-3 2 0,-10 3 1,-2 2-1,-6 4 0,-3 1 1,-5 5-1,-1 3 392,34-11 1,-14 5 0,-34 23-224,-12 6 1,-13 10-1,-21 17 1,-19 12-129,-25 15 1,19-23 0,-3 2 0,-11 10 0,-2 2-1,-8 2 1,-2 1-89,-6 4 0,-2 1 1,-5 6-1,-3 1 1,24-21-1,0 0 1,-2 1-1,-2 1 1,-2 0-1,0 1-78,-2 2 1,-1 0 0,0 0 0,-6 3 0,-2 1 0,1 1-1,-3 3 1,0 1 0,-1 1 0,-3 0 0,-1 0 0,-1 1 212,17-13 1,-1 0 0,0 0 0,-2 1 0,-2 3 0,-1 1 0,-1 0 0,-1 1 0,-3 0 0,-1 0 0,0 0 0,-1 0 0,0 2 0,1 0 0,-1 0 0,1 1 58,0 0 0,0 0 1,1 1-1,0-2 0,2 0 1,-1-1-1,1 0 0,1-1 1,5-4-1,2 0 0,-1 0 1,1 0-1,1-1 1,0-1-1,0 1 0,1 0 77,-19 12 0,1 1 1,1-2-1,3-1 0,1 0 1,1 0-1,6-2 1,1 1-1,1-1 0,5-5 1,0 0-1,2-2 99,3-2 1,1-1 0,1-1 0,-18 17-1,2-2 1,3-5 0,3-3 0,5-3 0,2-2 195,4-6 0,2-1 0,7-1 1,3-2-1,-24 15 0,14-8-154,12-10 0,22-21-252,24-17 1,20-18 0,31-28-1,-20 20 1,2-2 124,7-6 0,2-2 1,7-6-1,2-2 1,10-7-1,2-2 0,4-5 1,2-1 125,-22 20 1,0-2 0,3-1 0,5-5-1,3-2 1,1 0-94,5-2 1,3 0-1,-1-1 1,1 0 0,0-1-1,0 0 28,-1 2 1,-2 0-1,3 0 1,-13 11 0,2 0-1,0 0 1,2-1 0,3-2-1,2-2 1,1 1 0,1-1-1,5-4 1,2 0 0,1-1-1,1 1-52,-14 9 0,2 0 0,0 0 0,0 0 0,0 0 0,2-2 0,0 0 0,0 0 0,0 0 0,1 1 0,-2 1 0,1 0 0,0 1 0,-1 0 0,1-1 0,0 0 0,0 0 0,1-1 0,-1 1 0,0-1-40,-1 0 0,1 0 0,-1 0 0,1 0 0,0 1 0,1-1 0,1 1 0,0 0 0,-1 0 0,1 1 0,-2 0 0,1 0 1,-1 1-1,0 0 0,0-1 0,-2 3 0,0-1 0,1 0 0,-1 1 0,0 0-38,-1-1 0,0 1 0,1 0 0,-1 0 0,0 0 0,16-9 0,0 1 0,0 0 0,0 0 0,-15 9 0,0 1 0,1 0 0,-1 0 0,0 0 0,16-9 0,0-1 0,0 1 0,-1 0-106,-2 1 1,1-1 0,-1 1 0,0 1 0,-1 2 0,1 0 0,-1 1 0,-1 1 0,-6 3 0,-2 1 0,0 0 0,1 1-1,-2 0 1,1 0 0,-1 1 0,0-1-176,-1 1 0,0-1 0,-1 1 0,0 1 1,-1 1-1,1 1 0,-2 0 0,0 0 1,17-9-1,-2 1 0,-1 0 0,-6 3 0,-1 2 1,0 0-347,-5 2 0,-1 1 1,0 2-1,-3 2 1,-2 2-1,0 1 1,29-10-1,-2 1 1,-7 2-1,-2 0 600,-5 3 0,-1-1 0,-5-2 0,0 2 0,-7 9 0,0 2 0,-5 4 0,0 2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3:35.397"/>
    </inkml:context>
    <inkml:brush xml:id="br0">
      <inkml:brushProperty name="width" value="0.08571" units="cm"/>
      <inkml:brushProperty name="height" value="0.08571" units="cm"/>
    </inkml:brush>
  </inkml:definitions>
  <inkml:trace contextRef="#ctx0" brushRef="#br0">241 1177 8210,'7'-22'27,"0"0"277,-2 0 1,-3 8 0,-2-1 373,0-2 1,-2 8-1,-5 1-325,-8 6 0,3 2 0,-3 0 0,-1 5-190,-4 9 1,-4 1 0,-3 16 0,-2 1-97,3 4 0,9 5 1,2 3-1,1-1-157,2 1 0,2-8 1,10-2-1,0-2-650,0-6 1,10-4 0,7-8 0,7-6 739,5-6 0,19-21 0,-2-5 0</inkml:trace>
  <inkml:trace contextRef="#ctx0" brushRef="#br0" timeOffset="333">567 393 8210,'0'14'234,"0"1"0,0 2 43,0 2 0,0 13 1,0 6-1,0 11 302,0 9 0,0 12 0,0 5 0,0 0 11,0 0 0,0 5 0,0-5 0,0 0-353,0 0 1,-2-3 0,-3-6 0,-5-3-504,-2-5 1,0-3-1,-5-9 1,5-2-1319,2-10 1365,-7-17 1,15-17-1,-5-17 1,4-7 147,3-5 1,3-13 0,2 4 0,4-6 205,3 3 1,3 10-1,7-3 1,-1 2 189,1 6 0,-2 9 1,-4 5-1,-1 2-179,2 5 0,2 3 0,3 4 1,0 8-215,0 11 0,-1 4 0,-1 11 1,-3 5-727,-3 8 0,-9-4 0,5 6 0,-3-7 794,0-8 0,0 5 0,-7-7 0</inkml:trace>
  <inkml:trace contextRef="#ctx0" brushRef="#br0" timeOffset="617">1264 1 8210,'7'14'158,"1"1"1,6-1-1,-4 11 1,2 6 373,5 13 0,2 11 1,3 18-1,-3 7-238,-4 4 1,-5-35 0,-1 2-1,-2 1 1,-2 2 0,2 4-1,-2 0 91,-1 3 1,0-1 0,0-2 0,1 0 0,-1 3 0,0-1 0,-3 1 0,0-1-303,-2 1 0,-3-1 0,-5-3 0,-4 0 0,-3 2 1,-2 0-1,0 0 0,0-1-170,0 0 1,0 0 0,-1-3 0,-1-1-1,-2-4 1,-2-1 0,1-1 0,0-2-665,-18 39 0,10-10 1,-3-19-1,2-10-1790,6-8 2541,11-21 0,5 3 0</inkml:trace>
  <inkml:trace contextRef="#ctx0" brushRef="#br0" timeOffset="935">2157 1590 8155,'12'-9'1019,"0"-1"1,-5-4 0,8 6-512,4 6 1,3 2 0,2 0-1,3 2-324,2 6 0,10 1 0,-3 8 0,7-5-550,8-2 1,-5 5-1,7-8 1,1-2 365,4-3 0,5-2 0,2 0 0</inkml:trace>
  <inkml:trace contextRef="#ctx0" brushRef="#br0" timeOffset="1051">2897 1242 8155,'-65'-7'721,"0"0"0,-1-8 1,1 8-1,0 2 30,-1 3 0,-6 4 0,-1 3 0,5 4-1499,8 4 1,7-9 747,9 4 0,1 4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11.244"/>
    </inkml:context>
    <inkml:brush xml:id="br0">
      <inkml:brushProperty name="width" value="0.08571" units="cm"/>
      <inkml:brushProperty name="height" value="0.08571" units="cm"/>
    </inkml:brush>
  </inkml:definitions>
  <inkml:trace contextRef="#ctx0" brushRef="#br0">93 1194 8161,'-34'19'0,"6"-3"463,4-2 1,17-2-204,14 2 1,19-23 0,31-20-1,17-11-240,-32 16 0,3-1 1,7-3-1,3-1 1,5-6-1,3-1 1,3-4-1,3-1 51,4-3 0,3-2 0,7-1 0,2 0 0,-24 12 0,0 0 0,1 1 1,1-1-1,-1 2 0,0-1-62,0 0 0,0 0 0,-1 0 0,21-12 0,-3 2 0,-9 8 1,-3 1-1,-7 3 0,-4 0 153,-8 3 1,-4 1-1,32-17 1,-21 15-1,-13 4-64,-11 7 1,-15 9-1176,-1-4 0,-13 9 1077,-2-2 0,-9 5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4:46.175"/>
    </inkml:context>
    <inkml:brush xml:id="br0">
      <inkml:brushProperty name="width" value="0.06" units="cm"/>
      <inkml:brushProperty name="height" value="0.06" units="cm"/>
      <inkml:brushProperty name="color" value="#E71224"/>
    </inkml:brush>
  </inkml:definitions>
  <inkml:trace contextRef="#ctx0" brushRef="#br0">66 2809 8220,'-19'-9'154,"4"-6"1,-2-4 1246,10-3-1129,0 10 0,7 12 0,0 17 1,2 7 66,5 5 0,3 10 0,7-3 0,-2 3-85,1-3 1,1 13 0,0-6 0,-5 3-142,-2 0 1,5-2 0,-6-1 0,1-2-79,0-4 1,-1-6 0,-4-9 323,2 0 0,1-13 1,-8-11-83,0-17 0,-3-15 0,-2-17 0,-2-7-170,2-5 1,3-10-1,0 1 1,-3 2-82,-3 2 0,1-5 0,7 1 0,0 1-184,0 4 0,3 13 1,4 9-1,5 8-590,0 6 0,7 11 0,-4 13 0,2 7-252,-3 7 0,6 15 1,-6 12-1,3 5 111,-2 4 1,2-11 0,-8 11 888,3-2 0,3 1 0,7 1 0</inkml:trace>
  <inkml:trace contextRef="#ctx0" brushRef="#br0" timeOffset="384">654 2788 8359,'-2'-20'406,"-6"6"1,3-3 0,-7 7 0,0 1 226,0-1 1,5 3-1,-8 7-199,-2 0 1,-2 0 0,-3 2 0,3 5-279,4 8 1,-4 11-1,7 6 1,-2 2-215,-1 4 1,8 4 0,-5-1 0,2-3-179,5-1 0,3-3 0,4 2 0,5-7-147,8-5 0,-3-5 1,3-4-1,1-8 120,4-4 0,2-6 1,-1-4-1,1-10 286,0-10 1,-8 1 0,1-10 0,-1-1 28,-1 3 1,-1 3 0,-8 9-1,4 0 84,-3 1 1,-3-1-122,-2 0 0,2 12 286,6 10 0,-6 12 1,5 17-1,-4 8 1,-3 4 1,2 2 0,5-1 0,6-4-564,-1-1 0,7-11 0,-4 6 1,4-6-467,3-4 0,-1-5 0,1-17 0,0 0 727,0 0 0,9-19 0,3-6 0</inkml:trace>
  <inkml:trace contextRef="#ctx0" brushRef="#br0" timeOffset="548">959 2526 8220,'-15'0'388,"1"0"1,9 17 0,-2 8 0,4 4 302,3 2 0,0 8 0,0-1 0,3 8-619,4 5 0,3-7 1,7-8-1,-3 0-400,3-2 0,2-2 1,3-13-1,0-4-796,0-8 0,-8-7 1,-2-7 1123,-2-8 0,7-14 0,-5-5 0</inkml:trace>
  <inkml:trace contextRef="#ctx0" brushRef="#br0" timeOffset="681">872 2309 8220,'-32'-56'-103,"8"3"0,-2 12-81,9 4 0,7 18 74,10 19 1,0 10 0,2 11-1,6 1-189,6 0 0,-2 0 1,3 0 298,2-1 0,2 1 0,3 0 0</inkml:trace>
  <inkml:trace contextRef="#ctx0" brushRef="#br0" timeOffset="951">1111 2548 8289,'22'39'0,"-3"2"249,-4 5 1,4 2 0,-7-6 0,3-4 79,-1-1 0,-9-1 1,5 5-1,-3-5 80,0-7 0,1-5 0,-8-2 917,0 0-1152,0-10 1,0-5 0,-3-16 0,-2-11-255,-2-6 0,0-13 0,7 3 1,0-5-371,0-3 0,7-2 1,3-2-1,0-1 87,-1 8 1,8 0-1,-5 12 1,3 2 147,-1 3 0,1 12 1,7 5-1,2 7 231,5 7 1,-5 8-1,5 14 1,-7 7-269,-8 5 1,6 10-1,-8 0 1,2-3-1132,1-2 1383,-1-12 0,-2 7 0,-2-7 0</inkml:trace>
  <inkml:trace contextRef="#ctx0" brushRef="#br0" timeOffset="1400">2200 2396 8084,'-10'-12'-24,"6"-5"0,-11 9 341,-2 4 0,-2 1 0,-3 8 201,0 10 0,0 9 0,1 19 0,1 3-187,6 5 1,4-3 0,10 8 0,0-3-51,0-4 1,3 2 0,4-8-1,10-9-78,9-7 1,1-15-1,9-5 1,1-9 27,-4-13 0,6-9 0,-10-20 1,-2 1-141,-3-1 0,-5 1 1,-4-1-1,-8 0-255,-4 1 0,-6 7 0,-4 2 0,-8 2-100,-4 6 0,-5-3 0,-3 4 0,-2 6-722,3 0 1,-6 2-1,3 2-2595,2 8 2920,13 5 0,7 4 661,14 5 0,3-2 0,7 7 0,-3 0 0,3 0 0,-5-4 0,3 4 0,2-3 0,2-4 0,3 5 0,-1 0-28,1 2 1,0-7 0,0 2 0,0-2 72,-1 2-45,1-5 0,0 18 0,0-8 0</inkml:trace>
  <inkml:trace contextRef="#ctx0" brushRef="#br0" timeOffset="1884">2353 2483 8073,'-22'-10'-146,"7"8"0,3-8 104,3 0 1,-6 6 956,8-11 1,-1 13-577,8 2 0,10 9 1,2 13-1,3 0 36,-1 0 0,1-1 1,4 1-1,-2 0-49,-2 0 1,-3-1 0,2 1 0,-4-2-23,0-6 0,-8 6 0,5-6 487,-4 5-627,-3-7 0,0-4 0,0-16 1,0-6-258,0-5 0,0-13 1,0-7-1,0-7-276,0-4 0,0-1 0,0 5 0,0-3-408,0-1 0,9 1 0,6 11 0,4 6-289,3 8 1,0 0 1065,0 16 0,9 1 0,3 7 0</inkml:trace>
  <inkml:trace contextRef="#ctx0" brushRef="#br0" timeOffset="2911">3028 2026 8135,'0'21'-72,"0"1"0,0 0 0,0 2 0,2 3 408,5 2 0,-4 0 0,6-5 0,-1 3-16,-1 2 1,7 0-1,-6-8 1,-1-1-322,3-6 0,-8 6-577,5-6 605,-4-4 1,-3-13 0,-3-16 0,-2-10 28,-2-5 1,-2-2 0,4-8-1,-3 3 34,4 5 0,1-5 1,3 7-1,3 0 10,4 5 1,-5 5-1,8 4 1,0 6 29,4 7 0,-2 4 1,3 6-1,2 4-237,2 7 0,5 13 1,3 4-1,2 6-399,-2 9 0,4-10 0,-2 8 0,-2-6 11,-3-4 0,-2-2 1,-1-13-1,1-5 127,0-6 1,0-8 0,-3-10 363,-4-12 1,2-7 0,-10-9 0,-2 1 58,-3-1 0,-2 4 1,0 0-1,0 2 875,0 6 0,-7 2 0,-3 4-117,-2 6 0,5 4 0,-8 15-653,-2 9 1,8 3 0,1 20 0,6 1-145,2 3 0,0 1 0,0-4 0,2-1 111,6 1 0,-4-14 0,11-2 0,2-5 281,2-5 0,3-4 0,0-16 0,2-11-18,5-15 0,-5-5 1,3-19-1,-8-2-305,-4-3 1,-10 7 0,2 5 0,-5 5-123,-2 3 1,-17 9 0,-7 5 0,-5 7-346,-2 8 1,-6 4 0,8 10 0,3 0-795,1 0 1,6 10 0,2 7 0,5 7 1175,2 5 0,-7 10 0,5-6 0</inkml:trace>
  <inkml:trace contextRef="#ctx0" brushRef="#br0" timeOffset="3031">3986 1503 8213,'9'12'355,"-4"7"1,10-4 0,-1 4-20,-2 3 1,15 7 0,-5 2 0,2 3-4,0 5 1,-9 2 0,-1 3 0,1-1-385,-3 1 1,5-10 0,-10-5 113,-2-5 1,-5-14 66,-7-10 1,2-17 0,-10-15 0,-2-2 53,-2-4 0,4-3 0,1-3 0,-1 0-78,3 1 0,0-1 1,7 1-1,-2-1-466,2 1 1,3 6 0,4 4 0,6 1-529,6 5 0,5 13 0,6 7 0,1 4-1518,3 3 2406,10 0 0,-5 20 0,9 4 0</inkml:trace>
  <inkml:trace contextRef="#ctx0" brushRef="#br0" timeOffset="3531">4596 1416 8093,'0'-32'187,"-3"15"1,-2-4 0,-2 1 546,2 1 1,-4 4 0,-1 3 79,-2 3 1,-3 1 0,-7 8-565,1 0 0,1 17 0,3 7 0,3 8-239,-3 7 1,7 2-1,1 2 1,1 1-205,1-1 1,0 1 0,7 0 0,0-3-276,0-5 1,2-5 0,3-9 0,5-2 360,2-6 0,-5-4 1,8-13-1,2-6 315,2-13 1,-5-2 0,1-13 0,2-1-26,2-3 0,-4-3 0,-3 0 0,0 3-176,0 5 0,-5 5 1,5 9-1,-2 0-14,-5 0-98,7 10 0,-2 19 0,4 18 0,-7 6-9,-4 8 0,4 2 0,0 2 1,1-1-354,1-6 0,1 3 1,7-10-1,-3-3-511,3-2 1,-5-11 0,3-6 667,2-5 1,2-11-1,1-8 1,-3-8 309,-3-4 0,-9-9 0,5 1 0,-3-4 0,0-2 0,0-1 0,-7 1 0,0-1 68,0 0 0,3 11 1,2 4 536,2 4 0,0 16 6,-7 9 1,0 17-1,0 14 1,0 3-111,0 5 1,3 2 0,1 2 0,6 1-295,2-1 1,-5-9 0,6-5 0,-1-2-970,0 2 1,2-14-1,8-1-762,0-9 1524,0-5 0,-1-19 0,1-6 0</inkml:trace>
  <inkml:trace contextRef="#ctx0" brushRef="#br0" timeOffset="3883">4900 915 8093,'-7'-15'0,"-3"1"-26,-2-3 307,8 7 0,-4 3-501,16 14 1,-4 5 0,11 8 0,-1-3-87,-1-3 1,6 1-1,-5 6 1,6 4 626,2 4 1,-3-3 0,-2 8-1,-3 0 28,3 0 1,0 2 0,0 5 0,-2-2 140,2-3 1,-5 8 0,0 7 0,-3-3-194,-4-2 0,-2-2 1,-3-1-1,0 1-56,0-1 0,0-16-124,0-5 1,-8-17-1,1-5-346,2-13 1,3-16-1,2-9 1,0-8-154,0-5 1,10-7 0,2 5 0,2-1 59,1 1 1,-1 10-1,8 9 1,0 2 420,0 6 0,-1 11 1,1 8-1,0 7-19,0 7 0,-1 5 1,1 12-1,0 5-333,0 8 0,-3 4 253,-4 2 0,14 1 0,-5 0 0</inkml:trace>
  <inkml:trace contextRef="#ctx0" brushRef="#br0" timeOffset="4432">5815 66 8074,'-22'-22'0,"0"3"152,1 4 56,-1 5 0,10 30 0,5 9 0,7 12 42,7 10 1,5 4 0,10 11 0,-1-1 94,1 0 1,7 8 0,0 2 0,0 0-24,3 0 0,-8-2 1,5-8-1,-5-2-488,-2-5 1,-10-15 0,-2-16-64,-1-10 0,-6-10 344,4-14 0,-12-5 1,-4-12-1,-1-3-191,0-2 1,3-2-1,7 4 1,0-2-49,0 2 1,0 3-1,0 2 73,0 0 1,10 10-1,4 5-12,6 5 1,1 4 0,1 3 0,0 5-51,0 2 1,-1 10 0,1 7 0,0-3-742,0-2 1,0-2 853,-1 0 0,11 9 0,2 3 0</inkml:trace>
  <inkml:trace contextRef="#ctx0" brushRef="#br0" timeOffset="4950">6534 632 8126,'-3'-29'252,"-4"0"0,-5 0 407,0-3 0,-8 15 0,6-4 185,-5 1 0,-3 11 1,0 1-464,0 6 0,3 7 0,2 7 0,5 12-349,2 7 0,3-2 0,7 8 1,0 1-139,0 4 0,0 1 0,0-2 1,0-2-533,0-3 1,0-9 0,2 4-12,6 1 0,4-10 891,9-1 1,1-18 0,-2-18 0,-4-4 84,-1-3 1,-3 0-1,5 1 1,-2-1-3,2 0 0,-5 3 1,2 4-493,3 8 0,2-3 1,3 3-614,0 2 1,-10 5-1,-2 5-2645,-1 2 3425,4 1 0,8 1 0,1 3 0</inkml:trace>
  <inkml:trace contextRef="#ctx0" brushRef="#br0" timeOffset="4997">6860 283 8126,'-21'-33'211,"-1"1"1,0 10 0,0 3 292,0 4 0,8 6 1,2 11-1,2 5-223,5 8 0,3 7 0,2 7 1,0 7-162,0 5 1,2 3 0,6-1 0,4 1 35,0-1 1,7 1-1,-2 0 1,7-1-6,5 1 1,0-1 0,-7-2 0,0-4 128,0-8 1,-1-5-1,-1-2-213,-6-1 0,-4-6 0,-12-3-1117,-6-2 0,-6-3 0,-13-7 1050,-2 0 0,-10 0 0,6 0 0</inkml:trace>
  <inkml:trace contextRef="#ctx0" brushRef="#br0" timeOffset="5979">153 5205 8217,'7'-15'171,"1"1"0,-3-3 181,-3-2 0,8-6 1,4-4-1,5-9 57,3-11 0,0-6 0,0-13 0,0-5-182,-1-7 1,-6-2-1,-3 0 1,0 2-266,0-2 0,-7-1 0,2 4 0,-9 8-17,-13 11 0,1 4 0,-18 8 0,1 0-215,-5 6 0,-6 9 0,1 13 0,5 6-201,7 6 0,0 18 1,5 14-1,7 20 338,5 19 1,4 7 0,8 15-1,3 7 263,4 4 0,5-1 0,-1-46 0,0 1 0,11 47-58,0-5 1,2 2 0,5-7 0,7-12-152,5-12 0,-4-19 0,-1-18 0,3-9 332,2-10 1,-7-14-1,-3-10 1,-2-9-30,0-11 1,0-6 0,-7-6 0,-3-1 3,-4 1 1,2 3 0,-10 3 0,0 1-60,3 6 1,-8 5-1,6 9 1,-4 3-466,4 4 0,-3 5 1,9 13 25,3 4 1,-5 5 0,0 12 0,-2 5-242,-5 8 1,4-6-1,-1 1 1,-4-3-1483,-1 0 1993,7-10 0,-8 0 0,8-7 0</inkml:trace>
  <inkml:trace contextRef="#ctx0" brushRef="#br0" timeOffset="6031">719 4443 8217,'-9'-22'0,"-3"0"885,-1 0-957,-6 10-692,17 3 0,-6 11 0,16 5 764,6 8 0,6-6 0,1 1 0</inkml:trace>
  <inkml:trace contextRef="#ctx0" brushRef="#br0" timeOffset="6032">872 3811 8217,'0'22'135,"0"0"1,0 2 0,0 5-1,2 7 188,5 5 1,-2 20 0,10 7-1,2 4-147,2 3 0,3 8 0,0-4 0,-1 6-427,1 2 0,-7 8 0,-3-4 0,-2-8-452,-6-16 1,-1-13 0,-3-18 1,0-24 0,-3-22 701,-4-14 0,-5-10 0,-10-9 0</inkml:trace>
  <inkml:trace contextRef="#ctx0" brushRef="#br0" timeOffset="6281">959 4769 8217,'-10'-29'-99,"-4"-2"0,-6-3 121,-1-5 1,-4 5 0,-1 1 0,-3 1 750,2 5 0,3-4-563,2 2 1,12 10 0,10 9 0,13 3-215,6-1 0,5 1 0,3 7 0,4 0 66,3 0 1,0 0 0,5-2 0,-6-3-188,-1-2 0,4-10 1,-4 2-1,-1-7-10,1-7 0,-3 3 0,-8-8 0,-1 0-42,-6 0 0,3-2 0,-10-5 0,-2 2 26,-2 3 0,-3 9 0,0-2 170,0 5 0,0 14 1,0 13 160,0 16 0,0 12 1,0 15-1,0 3 126,0 2 1,0 9 0,0-2 0,2 5-34,5 2 0,-2 1 1,7-1-1,0 0-607,1 1 1,-9-6 0,6-7 0,-3-11-1500,1-9 1833,9-13 0,-5-11 0,9-9 0</inkml:trace>
  <inkml:trace contextRef="#ctx0" brushRef="#br0" timeOffset="6447">1024 4464 8205,'-14'-14'850,"2"-1"-954,2-1 0,12 3 0,13-1 1,7-1 392,7 3 1,-3-5-1,11 8 1,1-3-328,3-5 0,10 0 1,0 0-1,-3 5 38,-2 2 0,-2-7 0,0 5 0</inkml:trace>
  <inkml:trace contextRef="#ctx0" brushRef="#br0" timeOffset="6986">1503 3768 8176,'-12'21'-374,"3"4"1,9 4 0,0 7 315,0 5 1,2 3-1,5-1 1,5 3 712,0 5 0,8-3 0,-6 8 0,6-3-400,1-4 1,-6 4-1,-1-2 1,3-3-425,3-2 0,2-12-173,-1-5 0,1-15-50,0-6 0,-10-16 1,-2-6 559,-1-5 1,-6-3 0,4 0 0,-2 0 118,2 0 1,-5-2-1,8-2 1,-3-6-158,1-2 1,6 0 0,-4-4 0,0 1-38,-1-1 1,-2-1-1,-4 3 1,2 7-43,2 5 1,0 2-1,-7 0-45,0 0 0,-9 10 0,-6 10 1,-4 11 239,-3 13 1,3 17 0,2 2 0,2 10 9,-2 4 1,8-6-1,1 4 1,6-5-216,2-4 1,2 2 0,6-17 0,8-2 163,11-3 1,7-12-1,12-5 1,5-7-206,7-7 0,5-15 0,2-12 0</inkml:trace>
  <inkml:trace contextRef="#ctx0" brushRef="#br0" timeOffset="7518">2353 3985 6447,'14'0'-71,"1"0"174,2 0 0,2-9 0,5-6 1,3-4 43,2-3 1,9-9 0,-4-6-1,3-4-81,-1-2 0,-12 2 0,0 2 0,-9 3-63,-5-3 1,-3 7-1,-7 3 1,0 5 75,0 2 0,-10 10 0,-7 5 0,-7 5 321,-5 2 1,-3 9 0,6 8 0,-6 10 79,-1 9 0,6 5 1,-2 3-1,7-1-244,8 1 1,-3-1 0,9 1-1,6 0-356,7-1 1,7-7-1,12-4 1,5-8-770,7-12 1,13-7 0,4-5 0,0-2-1438,1-6 2326,6-4 0,-14-29 0,7-5 0</inkml:trace>
  <inkml:trace contextRef="#ctx0" brushRef="#br0" timeOffset="7748">2919 3724 8178,'-22'0'-866,"-7"7"1,0 1 1065,2-4 1,13-4-1,7-7-78,4-7 0,3-8 0,3-5 1,4-4-167,7-3 0,6-2 0,1-10 0,1-3-53,0-2 1,-8-9-1,-1 2 1,-1-7-89,0-8 0,-7 15 0,2 2 1,-2 15 43,2 12 0,-5 22 202,6 21 1,-6 15 0,-2 37 0,0 9 316,0 7 1,3 15-1,-1-46 1,0 2-1,3 3 1,0 2-217,1 3 1,0 1-1,-2 4 1,-1 1-1,5 3 1,1 0-1,2 3 1,0 0-338,1-3 0,3 0 0,2-4 0,2-1 1,-3-7-1,-1-3 0,19 37 155,5-22 0,-7-33 1,-6-25-1,-9-15 758,-10-11 0,-4-15 0,-3-7 0,0-6 20,0-1 0,-10-1 1,-4 1-1,-8-1-498,-7 1 0,-5 1 1,-12 6-1,-5 7-613,-7 5 1,2-5-1,1 0 1,1 2-1014,6 3 0,12 2-2355,7 1 3721,14 8 0,6 4 0</inkml:trace>
  <inkml:trace contextRef="#ctx0" brushRef="#br0" timeOffset="8677">3180 3681 8169,'0'-29'0,"0"-1"0,0-8 0,2 4 0,3-2-249,3-1 0,9 1 0,-3-8 0,5-2 136,3-4 1,0 4 0,0-8 0,0 4 176,-1-1 1,-6-2 0,-3 4 0,-2 1-155,-6 7 1,-1 7 0,-3 12 43,0 0 0,-10 15 0,-2 14-6,0 20 0,-5 21 1,10 10-1,2 8 134,3 6 1,2 13-1,0 14 1,0-47-1,0 0 41,-1 4 1,2-1-1,2 2 1,3 0 0,1-2-1,1-1 1,1 1-1,1-1-80,1 1 0,0-1 0,0-3 0,2-1 0,16 45 0,5-13 134,0-19 1,5-24 0,-10-17 327,-3-13 1,-9-11-1,-5-10 1,-2-13-242,-5-6 0,-13-5 0,-6-8 0,-5 1-280,-3-1 1,0 1 0,0-1 0,-2 0-175,-5 1 0,2 2 0,-6 2 1,-1 3 95,0-3 0,5 5 1,-5-2-1,2 0 185,6 2 1,4 2 0,5 13 0,5 2-245,2 2 0,3 8 1,12-5-1,7 2-18,10 6 0,7-1 1,0 0-1,7-2-293,5 2 0,0 2 1,-2 3-1,-5-2 83,-3-5 1,1 4 0,-5-4 0,2 5 380,-3 2 0,-9 0 0,-2 0 0,2 0 0,-5 0 0,2 0 0,3 0 0,-5 0-43,3 0 286,-10 0 0,12-10 473,-10-5 0,0-4 121,-7-3 0,0 0-69,0 1 1,0 6 1080,0 1-1552,0-1 0,-10 3-408,-4 5 1,4 14 0,3 8-85,4 4 0,3 3 0,0-1-573,0 1 1,3-10-1,4-4-1321,8-6 0,4-2 2089,3 0 0,0-10 0,-1-2 0</inkml:trace>
  <inkml:trace contextRef="#ctx0" brushRef="#br0" timeOffset="9181">3855 3419 8165,'-22'15'-191,"1"-3"1,-1-2 325,0-6 1,0 6 0,3 0-1,2-1 739,2 1 1,3 7-602,-2-2 0,7-6-234,14-2 1,5-4 0,12-6 0,3-4-175,2-7 0,7-8 1,-4-5-1,-1-4-19,0-3 0,6 7 1,-8-4-1,-3 2 320,-1 0 1,-6-3 0,-2 6 0,-5-3 171,-2 2 0,-3 3 1,-10 2 92,-4 0 1,-5 10 0,-12 5 0,-3 7 166,-2 7 0,-2 5 0,4 13 0,-2 1-413,3 3 0,1 10 1,4-5-1,1 2-726,6 0 0,4 1 0,10 4 1,0-5-55,0-7 1,12-5-1,7-2 1,11-3-202,3-4 1,4-5 0,6-13 0,1-6 469,-1-13 0,1-2 0,-3-13 0,-2-1 345,-3-4 0,-9 6 0,2 0 0,-8 0 755,-6 2 1,-5-5-1,-10 10-32,0 2 1,-10 13 0,-7 7 0,-7 4-1,-5 3 0,-3 12 0,6 8 0,-3 9-232,2 4 0,3-3 0,2 6 0,3 0-711,4-2 0,6 5 1,9-10-1,2-3-457,5-1 1,8-6 0,11-5-1,8-6-105,7-6 1,-2-4 0,14-8 0,-2-12-296,0-12 1,0-14-1,-8-5 1,-2-3 1057,-4-4 0,-3-11 0,-10-1 0,-2 2 0,-10 2 0,0 5 0,-5 3 0,-2-1 0,-3-7 0,-9 3 0,-3-10 0,-2 0 0,-5-5 0,0-2 0,0 2 0,5 10 0,3 9 0,-6 23 0,8 23 0,0 27 0,7 32 0,0 11-90,0 8 1,2 12 0,3 3-1,5 2 350,2-1 0,2 4 1,6 9-1,-3 4-438,-10-46 0,0 0 0,8 42 0,6 0 0,4-10 50,4-10 1,-3-16 0,8-15 0,-3-17 127,-4-14 0,-12-10 0,-8-7 0,-5-25 0,-2-14 0</inkml:trace>
  <inkml:trace contextRef="#ctx0" brushRef="#br0" timeOffset="9314">4356 2918 8165,'-41'-2'0,"2"-3"0,8-5 1192,7-2 1,-1 5-976,18-7 0,14-1 1,20-7-1,16 0-332,11 1 1,13-8 0,16-5 0,9-5-622,-42 17 0,1-2 0,4-4 0,2-2 310,4 2 0,1-2 0,-1-5 0,1-3 1,9 0-1,-1-1 0</inkml:trace>
  <inkml:trace contextRef="#ctx0" brushRef="#br0" timeOffset="9931">5641 2592 8158,'-15'-15'242,"1"3"282,-3 2 1,-3-4 0,-1 7-1,-1 2 1,0 2 1,8 13-1,-3 5 1,-3 4-203,1 3 1,-8 2 0,15 5 0,-2 5-265,-1 0 1,10 4 0,-2-9-1,5-2-303,2-3 0,9-4 1,6-3-1,7-5-224,7-3 1,-3-4-1,8-15 1,0-9 8,0-7 1,-5-13 0,5 5-1,-3-2 419,-4-1 0,-3 3 0,-2-2 0,-3 5 1083,-4-1 0,-3 15-632,-5-4 1,-2 13 0,7 3-57,-2 10 0,-3 10 1,-5 11-1,3 3-322,3-2 0,1-3 0,-4-2 1,2 0-127,-2 0 1,0-1 0,0 1-108,2 0 0,0-8 425,-7 1 0,-2-10 0,-3 0-51,-2-10 1,0-10 0,7-14-1,0-9-303,0-11 1,9 1 0,6-8 0,4 0-15,3 1 0,9 9 0,3 0 0,3 12 336,-1 10 1,0 0-1,8 19 1,-3 10-91,-5 14 1,3 12-1,-8 15 1,1 5-696,-1 7 1,-9-2-1,-8 0 592,3-3 0,-7 7 0,0-4 0</inkml:trace>
  <inkml:trace contextRef="#ctx0" brushRef="#br0" timeOffset="10481">2810 5161 8127,'-22'-12'-414,"0"-7"-5,1 4 0,6 6 702,1 1 1,1 8 0,-1 8 0,4 6-150,1 6 1,6 9 0,-4 2-1,4 1-33,3-1 1,0 8 0,0-5 0,3 2 67,4 0 1,-2 0 0,9 8 0,3-3-81,3-5 0,2 6 1,-1-6-1,1 5 111,0 3 1,-3 6 0,-2 1-1,-5-2-19,-2-3 0,4-1 0,-6 4 0,-3 2-6,-3-3 0,-12-2 0,-4-5 0,-8-5 2,-7-6 0,2-1 0,-7-8 0,1-9 8,-1-7 1,7-7 0,-2-8-1,5-9-265,2-8 1,8-14 0,1 0 0,4-10-580,4-5 0,5 1 0,5-3 0,4 5-25,4-1 1,1 8 0,8-7 0,2 5-963,5 4 1646,-5-4 0,17 24 0,-7-8 0</inkml:trace>
  <inkml:trace contextRef="#ctx0" brushRef="#br0" timeOffset="10936">3202 5292 8127,'0'-24'0,"-3"-3"0,-1-4 231,-4-3 1,1 7 0,7-2 0,-2 5 471,-6 2 0,4 3 0,-11 4-195,-2 8 0,-2 5 0,-3 7 1,0 7-316,0 9 1,1 16 0,1 1-1,3 8-248,3 5 1,9 0 0,-2-7 0,4-3-186,3-5 0,0 3 0,3-10 0,2-3-470,2-1 1,10-13 0,-3-3 0,6-1 363,1-1 0,-6-2 0,-1-10 0,1-5 696,-3-2 0,5-2 1,-10-8-1,1 0 347,1 0 0,-6 0 0,6 3-122,1 5 1,-5-3 0,9 9-274,3 4 1,3 4 0,-1 7 0,-2 7-578,-3 6 1,1 9 0,7 0-1,0-3-1691,-1-1 0,1-4 1966,0 1 0,0-10 0,-1-2 0</inkml:trace>
  <inkml:trace contextRef="#ctx0" brushRef="#br0" timeOffset="11988">3441 5466 8127,'-19'15'562,"2"-3"170,3-3 1,9 1 44,-3-3 1,6-7-509,2 0 0,0-2 1,0-13-1,2-1-243,6-4 1,-6-2-1,5 1 1,-4-1-123,-3 0 0,0-7 1,2-2-1,3-1-210,2 1 0,3-6 0,-5 8 0,2 3-207,-2 2 0,0 4 0,0 3 0,4 5 480,3 2 1,-4 3 0,4 10 0,0 4 268,0 7 1,0 6 0,3 2 0,-6 2 101,1 5 0,-5-5 1,7 5-1,-2-5-190,-6-2 1,-1 0 0,-1-3-255,6-4 275,-6 4 0,8-19 1,-13 0-237,-4-12 1,5-15-1,-6-4 1,6-1-41,2 1 0,0-8 0,0 3 0,0-3-120,0 3 0,10-5-14,4 4 0,5 16 0,3 6 190,0 10 1,-3 17 0,-2 8-1,-2 6 286,2 1 0,-8-3 0,1 0 1,-3 3-71,1 2 0,-1 0 0,-7-7 0,0 0-44,0-1 0,0 1-85,0 0 0,-3-10 28,-4-5 1,-3-7 0,-4-7-1,7-7-174,4-6 1,3-9-1,0-2 1,0-1 31,0 1 0,0 2 1,0 5-1,3-1 50,4 4 0,-2-6 0,9 15 81,3 0 0,3-5 1,1 10-1,1 2 41,0 2 1,2 6 0,3 2-1,2 4-64,-3 3 1,-1 0 0,-4 3 0,1-5 24,0-1 1,0-6 0,-1 4 112,1-5 1,0-14-1,0-7 1,-3-10-25,-4-5 1,2 0 0,-10-4 0,-2 1-59,-3-2 0,5-2 0,1 0 0,-6 3 48,-7 1 0,0 11 1,-9-3-1,-3 7 248,-2 7 1,-6 6-1,-1 11 1,-3 5 74,2 8 1,3 16 0,2 10 0,0 10-330,1 5 0,8 2 0,4 7 0,2 1-354,-1-1 1,3-9-1,15-6 1,9-4-485,8-2 0,19-5 1,0-10-1,7-15-50,8-9 1,-6-17 0,3-10 0,1-12 163,-4-7 0,-9-10 0,-12-2 0,-5 0-83,-10 0 0,1-5 1,-13 7-1,-2 2 650,-3 3 1,-14 3 0,-7-1-1,-8 3 210,1 5 0,-1 4 1,0 11-1,-2-1 921,3 0-915,2 10 1,11 5-1,6 16 1,5 13 67,2 12 0,2 7 1,5 3-1,8-1-25,4 1 0,3 7 1,0-1-1,0-4 330,-1-7 0,1 0 0,0-10 0,0-3 508,0-1 0,-3-4-490,-5 1 1,-6-10-1,-16-4-567,-6-6 1,-5-2 0,-3 0 0,0 0-1257,0 0 1,8 0 0,-1 0 1244,-2 0 0,-2 0 0,-3 0 0</inkml:trace>
  <inkml:trace contextRef="#ctx0" brushRef="#br0" timeOffset="12297">5314 4399 8241,'-29'3'0,"0"4"251,2 7 1,6 8 0,4 7 0,5 7 25,2 6 0,3 1 0,9 1 0,5 2 114,8 4 1,7-13 0,4 1-1,6-8-296,2-9 1,-5 4-1,5-18 1,-1-2-85,1-3 0,-7-12 1,2-7-1,-5-7 28,-2-5 1,-3-10-1,-2 3 1,-5-5-43,-2-3 1,-3 1 0,-7-1-1,0 1 227,0-1 1,0 1 0,0 2 0,-2 2-72,-5 3 0,2 9 1,-7-2-1,0 7-339,-1 8 1,9 6-1,-6 18 203,0 12 1,8 9 0,-5 15 0,4 3-12,3 1 0,0 1 0,3-7 0,4-1 71,7 1 1,3-10 0,0-5-1,-2-7 562,2-8 1,4-4 0,6-15 0,2-10-54,-2-14 1,-10-9 0,-5-6-1,-3-2-337,-4-5 0,-2-2 0,-3-7 0,0 4-464,0 3 0,0 2 1,0 7-1,-3-2-1205,-4-4 0,5 11 1,-6-2-1,6 7-1356,2 7 1,0 10 2775,0 3 0,10 9 0,2-5 0</inkml:trace>
  <inkml:trace contextRef="#ctx0" brushRef="#br0" timeOffset="12430">5815 4160 8095,'0'33'129,"2"1"1,3-5 0,5 5 555,2 0 1,-5 5 0,8-8 0,2 3 40,2 5 0,3-8 1,0 1-1,-1-3-426,1 0 1,2-2 0,3-11 0,2-3-601,-2-4 1,-3-2 0,-2-7 299,-1 0 0,1-19 0,0-5 0</inkml:trace>
  <inkml:trace contextRef="#ctx0" brushRef="#br0" timeOffset="12564">5880 3833 8095,'-21'-19'475,"-1"2"1,0 5 573,0 2-1295,0 3 1,13 7 0,9 0-1,12 0-658,7 0 0,5 0 0,3 0 904,2 0 0,10 0 0,-5 0 0</inkml:trace>
  <inkml:trace contextRef="#ctx0" brushRef="#br0" timeOffset="12830">6120 4073 8095,'7'29'-155,"0"0"1,1 0 235,1 2 0,1 3 0,7 7 0,-5-2 712,-2-3 1,4-7 0,-6 5 0,-4 0-44,-1 0 1,-3-8 0,0 3 419,0-4 1,-3-6-609,-4-5 1,-5-4 0,-7-15-579,4-9 1,5-3 0,10-22-1,0-4-28,0-6 1,3-14-1,4 3 1,8-6-199,4 4 1,10 11 0,0 0 0,0 7 274,3 8 0,-6 7 0,10 15 0,3 11 34,2 15 1,3 8-1,-1 21 1,-1 7-1068,-6 5 1,0-2 0,-12 5 0,-4-3 999,-1-5 0,0-2 0,3-2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7:31.107"/>
    </inkml:context>
    <inkml:brush xml:id="br0">
      <inkml:brushProperty name="width" value="0.06" units="cm"/>
      <inkml:brushProperty name="height" value="0.06" units="cm"/>
      <inkml:brushProperty name="color" value="#E71224"/>
    </inkml:brush>
  </inkml:definitions>
  <inkml:trace contextRef="#ctx0" brushRef="#br0">937 283 8091,'0'-29'296,"0"0"0,0-7 0,0 5 0,0-1 475,0 1 1,0 2-1,-2 9 1,-6 3-160,-6 3 0,-5 9 0,-6-2 0,-4 4-269,-7 3 0,-7 12 1,-6 8-1,-4 9-147,-3 5 0,5 2 0,-4 8 1,2-1-86,4 1 0,13-1 0,7-2 0,5-2-353,2-3 0,10 1 1,5 4-1,4-3-59,3-1 1,17-8 0,7 5 0,8 0 122,6-1 0,4-4 1,1 5-1,-2-2 240,-4-6 0,4-1 0,-7-4 1,-1 1 309,-4 0 0,-12-8 1,-5 1-1,-2 2 129,-5 2 1,-7 3-1,-13 2 1,-14 3-174,-10 2 1,-14 2 0,-5-6 0,-5-1-315,-2-5 1,2-12 0,2 1 0,3-6-359,-2-2 1,9-7 0,7-5 0,15-5-1097,12-7 1,8-3-1,9 5 1,2 0-2354,5 1 3793,15-1 0,12 0 0,10 0 0</inkml:trace>
  <inkml:trace contextRef="#ctx0" brushRef="#br0" timeOffset="382">1002 828 8255,'-24'-7'793,"-5"-1"0,5-6 0,-5 7 0,5 2-129,2 2 1,0 3-1,1 3 1,-1 4-297,0 7 0,0 8 0,0 5 1,3 4-205,5 3 1,-3 2 0,9 8 0,3 0-201,3-1 1,12 1 0,4-3-1,8-5-247,7-7 0,-2-12 0,9-5 0,3-2 70,2-5 0,0-13 0,-2-6 0,-5-5 194,-3-3 0,-2-2 0,-10-3 0,-4-2 183,-8 2 1,-4 3 0,-3 2 0,0 1-65,0-1 1,-13 0 0,-6 0-1,-7 3-210,-1 4 0,0 3 1,1 7-1,-3-2-605,2 2 0,10 3 0,3 2-2577,-3 0 3292,-3 0 0,8 10 0,3 2 0</inkml:trace>
  <inkml:trace contextRef="#ctx0" brushRef="#br0" timeOffset="600">1068 66 8178,'-3'-12'671,"-4"4"0,2 11 0,-7 11 0,3 18-144,4 14 1,2 2 0,3 10 0,3 5-175,4 7 0,3 5 0,7 7 0,-3 1-366,3 6 0,2-9 0,3 5 0,0-10-434,0-12 1,-8 0 0,1-13 0,2-4-745,2-7 1,-4-10-1,-1-12 1191,3-2 0,2-11 0,3 6 0</inkml:trace>
  <inkml:trace contextRef="#ctx0" brushRef="#br0" timeOffset="966">1416 850 8178,'-7'-22'413,"-3"2"618,-2 6 1,5 4-1,-5 13-348,2 4 0,0 12 0,6 10 0,-4 0-396,4 3 0,1-1 1,3 8-1,3-5-427,4-3 1,-2 6 0,9-8 0,3-3-253,2-2 0,3-4 0,0-6 1,0-6 84,0-6 0,-1-2 0,1-2 0,0-6 5,0-6 1,-8-6 0,-2-4 0,0-5 181,0-7 0,-7-3 1,5 1-1,-3 1 421,1-2 1,-1 8-1,-7 2 1,0 5 2636,0 2-2299,0 10 1,0 5-1,0 14 1,0 10-124,0 9 0,0 1 0,0 9 0,0 3-647,0 2 0,0-4 0,2-4 0,3-1-1037,2-6 1,10-1 0,-2-6 0,4-4-115,3-8 0,0-5 1,-1-2-1,4-5 1282,4-9 0,-5-10 0,7-20 0</inkml:trace>
  <inkml:trace contextRef="#ctx0" brushRef="#br0" timeOffset="1133">1939 175 8166,'0'-22'956,"-10"10"-224,-4 4 1,4 18 0,3 12-1,4 12-20,3 7 0,0 5 0,0 5 1,0 7-581,0 5 1,8 9-1,1 3 1,3 3-589,5 4 1,-5 0 0,3-2-1,-1-10-434,-1-9 1,6-18 889,-5-14 0,6-14 0,2-6 0</inkml:trace>
  <inkml:trace contextRef="#ctx0" brushRef="#br0" timeOffset="1449">1656 610 10133,'-29'0'1367,"0"0"0,2 2-1099,13 6 0,4-3 0,15 7 1,7 0-356,10 0 0,14-7 1,0 2-1,8-5-441,7-2 1,-3 8 0,10-1 0,3-2 101,1-3 0,-6-2 0,-5 0 1,-5 0 188,-3 0 0,-1 0 0,-4 0 586,-1 0 1,-11 10 0,1 4 562,-10 6 1,-8 1-1,-9 4 1,0 1-60,0 3 1,0 3 0,0-6 0,0 6-572,0 2 0,0-5 0,0 5 0,3-3-951,4-4 1,-2-3-1,9-2-1709,3-1 0,-5-8 2378,3-6 0,0-14 0,6-6 0</inkml:trace>
  <inkml:trace contextRef="#ctx0" brushRef="#br0" timeOffset="1565">2331 654 8166,'-10'-32'313,"5"8"1,-7-5-1,3 5 2445,4 2-2707,2 10 1,6 2-1145,4 10 1093,5 0 0,10 10 0,0 2 0</inkml:trace>
  <inkml:trace contextRef="#ctx0" brushRef="#br0" timeOffset="2050">2723 632 8146,'-24'0'1107,"-3"0"0,-2 0 237,2 0 1,3 9 0,2 6-1,1 7-785,-1 7 0,2-3 1,6 8-1,7 0-427,4 0 1,3 0 0,3 5-1,4-5-508,7-3 1,6-4 0,4-13 0,3-7-131,2-4 0,0-3 1,-8 0-1,1-5 278,0-10 0,0 1 0,-3-15 1,-2 5 261,-2 2 0,-8-7 0,5 0 1,-2 2 591,-5 3 1,4 2-1,-2 0-217,-2 1 0,5 6 0,0 3-408,2 2 1,-7 6-1,4 11 1,-1 10-158,-1 9 1,2-1 0,-4 6 0,5-2 34,2 0 0,-7 7 0,2-7 0,-4 0-213,-3 3 1,0-8-1,0 5 689,0-5 1,-3-12-268,-4-4 0,4-16 0,-6-6 0,2-8-238,-1-7 1,1 3-1,7-11 1,0 1 125,0 2 0,0-5 1,2 10-1,3 3 297,3 1 0,8 11 0,-1 2 0,4 2 168,3 5 0,2 3 0,3 4 1,4 6-45,3 6 0,-5 15 0,3 7 0,-6 6-856,-6 1 0,-6 1 1,3-1-1,-5 1-1578,-2-1 1,4-2 2036,-6-4 0,-1 4 0,-7-7 0</inkml:trace>
  <inkml:trace contextRef="#ctx0" brushRef="#br0" timeOffset="2199">3485 1111 10032,'0'-15'4317,"2"3"-3984,6 3 1,4 1-1,10 8-1355,-1 0 1,-1-2 1021,-6-5 0,6-5 0,-8-10 0</inkml:trace>
  <inkml:trace contextRef="#ctx0" brushRef="#br0" timeOffset="2281">3529 784 8036,'-22'-34'0,"0"5"0,0 5 1013,0 2 0,3 1 0,5-1-1358,6 0 345,6 10 0,21-7 0,5 6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8:57.200"/>
    </inkml:context>
    <inkml:brush xml:id="br0">
      <inkml:brushProperty name="width" value="0.08571" units="cm"/>
      <inkml:brushProperty name="height" value="0.08571" units="cm"/>
    </inkml:brush>
  </inkml:definitions>
  <inkml:trace contextRef="#ctx0" brushRef="#br0">175 412 7979,'-15'0'932,"1"0"0,9 9 1,-3 8-1,6 10-308,2 9 0,0 5 0,0 5 1,0 5-434,0 7 1,7 3 0,1-1 0,-1-4-587,2-3 1,-6-5-1,7-9 1,-3-5-1238,0-3 1,0-9-1454,-7-7 3085,0-10 0,10-15 0,2-14 0</inkml:trace>
  <inkml:trace contextRef="#ctx0" brushRef="#br0" timeOffset="217">22 129 7979,'19'-22'58,"-2"0"0,-2 0 290,2 0 0,9 8 0,6 2 1,2 2 171,5 5 0,2 5 0,5 8 1,2 6-107,3 5 1,0 6 0,-10 4 0,-5 7-194,-7 5 0,-14 5 0,-8 2 1,-5 6-221,-2 1 1,-17-4-1,-9 5 1,-11-3-267,-9-5 1,-4-4 0,1-8-1,-2-9-90,3-10 0,-3 0 1,5-10-1,8-5-1035,4-6 0,5-11 1390,7-14 0,0 5 0,0-8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8:58.649"/>
    </inkml:context>
    <inkml:brush xml:id="br0">
      <inkml:brushProperty name="width" value="0.08571" units="cm"/>
      <inkml:brushProperty name="height" value="0.08571" units="cm"/>
    </inkml:brush>
  </inkml:definitions>
  <inkml:trace contextRef="#ctx0" brushRef="#br0">630 436 9340,'-14'24'0,"-1"6"222,-2 6 1,0 7 0,0 8 0,3 7-206,-3 5 1,-3 5-1,-1 2 1,-1 3-503,0-3 0,3-12 0,2-10-1210,2-9 1695,11-8 0,-16-18 0,8-4 0</inkml:trace>
  <inkml:trace contextRef="#ctx0" brushRef="#br0" timeOffset="201">282 523 7927,'2'22'87,"3"0"215,2 0 0,3-5 1,-3 2-1,8 8 110,4 4 1,5-2 0,3 7-1,4 3-280,3 2 1,0 5 0,5 3 0,-3 1-319,3-1 0,-5-3 186,2-3 0,0-9 0,8-2 0</inkml:trace>
  <inkml:trace contextRef="#ctx0" brushRef="#br0" timeOffset="484">935 1198 9553,'15'8'444,"-1"-1"0,3-2-528,2-3 1,10-2-1,3 0 1,2 0-342,4 0 1,4 0 0,1 0 0,-2 0-116,-4 0 0,1-9 1,-9-4-1,-2-1 540,-3-1 0,-12 1 0,-5-8 0,-4-2-4,-3-5 1,-3 12-1,-4-5 1,-10 3 96,-9-1 1,-6 1 0,-7 2 0,3 5 342,-3 2 1,6 1 0,-1 4-1,2-2-154,6 2-282,1 2 0,-6-6 0,-3-3 0</inkml:trace>
  <inkml:trace contextRef="#ctx0" brushRef="#br0" timeOffset="918">1675 719 8107,'10'22'319,"-7"-7"1,4-1 0,-2 3-2,2 3 1,-2 1-1,9 3 1,1 3 96,-3 2 0,7 10 1,-7-5-1,3 2-228,-1 0 1,-9-2 0,2 5-1,-4-5 26,-3-3 1,0-9-63,0-7 1,-7-13 0,-3-2 0,-2-15-138,-5-11 1,5-8 0,0-10-1,0 1-204,-1-1 1,9 1 0,-4-1 0,6 1-582,2-1 0,0 8 0,0 2 0,0 2-545,0 6 0,10 4 1316,4 8 0,15-6 0,5 8 0</inkml:trace>
  <inkml:trace contextRef="#ctx0" brushRef="#br0" timeOffset="1251">2176 807 7947,'-14'0'0,"-1"0"0,-2 0 633,-2 0 1,4 0-1,1 0 1,-3 2 184,-2 5 0,-3 5 1,2 10-1,4 2-477,1 5 1,8-2-1,-5 7 1,2 0-467,5 0 0,3-1 0,2 4 0,0-8 10,0-5 0,9-2-1,6-3 1,4-4 9,3-8 1,-7-5-1,-1-4 1,3-5 43,2-8 1,3-12-1,-2-4 1,-4 0 10,-1-1 1,-1-4 0,6 4 0,-3 1 204,-3-1 1,-6 3 0,4 8-53,-3-1 0,1 10 271,-3 4 1,-4 8 0,4 8-1,-5 9-313,-2 9 1,8 1-1,-1 9 1,0 0-789,3-2 1,-5 5-1,7-10 1,0-2-966,0-3 1,-5-2 1692,8-1 0,-1 1 0,8 0 0</inkml:trace>
  <inkml:trace contextRef="#ctx0" brushRef="#br0" timeOffset="1434">2525 915 11461,'-8'15'822,"1"-1"0,0 1 1,7 9-610,0 5 1,0-5 0,2 5 0,6-4-740,6-4 1,-2 1 0,3 0 0,2-3-1707,2-4 1,3 2 2231,0-10 0,-1 0 0,1-7 0</inkml:trace>
  <inkml:trace contextRef="#ctx0" brushRef="#br0" timeOffset="1533">2612 872 7947,'-10'-46'-336,"-4"-5"0,2 5 1,-3-5-1,0 8 1050,3 6 0,-7-1 1,4 9 1080,-4 2-1847,7 13 0,2 6 52,10 16 0,10 4 0,2 9 0</inkml:trace>
  <inkml:trace contextRef="#ctx0" brushRef="#br0" timeOffset="1835">2786 785 7947,'15'22'188,"-3"-1"1,-3 1 206,-4 0 0,5-5 1,-3 2-1,0 5 77,3 1 0,-8-1 0,6-3 1,-6 1 154,-2 0 1,0 2 0,0 3 849,0 2-1020,0 0 1,0-19-229,0-10 0,0-12 0,0-18 0,0-6-902,0-5 1,3 5 0,1-1 0,6-1 370,2-3 1,-5 7-1,8 5 1,2 7 337,2 7 1,5 3 0,3 7 0,2-2-45,-2 2 1,4 15 0,-2 12 0,0 12-676,3 7 0,-15 2 0,4 1 683,-1-1 0,-1 1 0,3 0 0</inkml:trace>
  <inkml:trace contextRef="#ctx0" brushRef="#br0" timeOffset="2285">478 110 7973,'-22'0'85,"0"0"1,-7 0 0,0 2 0,0 5 221,-2 8 0,6 7 0,-6 4 1,2 8 39,0 7 0,-10 3 0,5 19 0,0 7-127,5 5 0,5 14 1,14-38-1,1 0 1,1 3-1,1 1-150,3 3 1,1 0-1,2-3 1,2-1 0,2 2-1,4-1 1,2-3 0,4-2-229,2-1 0,3-1 0,6 0 0,3-2 0,2-3 0,3-1 0,2-2 0,2-3-271,3-3 0,2-3 1,0-2-1,2-4 0,44 13 1,3-4-931,4-2 853,-4-13 0,7-9 0,-10-10 1</inkml:trace>
  <inkml:trace contextRef="#ctx0" brushRef="#br0" timeOffset="2618">3222 44 7967,'24'-19'220,"5"4"0,-3 6 0,11 9 0,-1 2 161,-2 5 0,7 15 0,-5 15 1,5 6-79,3 8 1,-10 0 0,-5 12 0,-5 7-92,-2 5 1,0 14-1,-12-38 1,-1 0-1,-1 2 1,-2 0-284,-1 2 1,-2-1 0,-2 0 0,0-1-1,-1-2 1,0-1 0,-2 42-385,-6-9 1,-1-18 0,-8-17 0,2-9-76,-2-10 1,5-12 0,0-2 0,0-1-924,0-2 1453,7-2 0,-14-10 0,7 0 0</inkml:trace>
  <inkml:trace contextRef="#ctx0" brushRef="#br0" timeOffset="2818">4267 1068 9185,'14'0'2531,"1"0"-2468,2 0 0,2 0 0,3 0 0,0 0-627,-1 0 0,11 0 1,4 0 563,5 0 0,3-10 0,-1-2 0</inkml:trace>
  <inkml:trace contextRef="#ctx0" brushRef="#br0" timeOffset="2916">4637 915 7885,'-31'0'291,"-6"0"0,-11 0 0,-3 0 1,3 0 434,2 0 1,5 0-1,2-2-726,3-5 0,9-5 0,-5-10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9:06.399"/>
    </inkml:context>
    <inkml:brush xml:id="br0">
      <inkml:brushProperty name="width" value="0.08571" units="cm"/>
      <inkml:brushProperty name="height" value="0.08571" units="cm"/>
    </inkml:brush>
  </inkml:definitions>
  <inkml:trace contextRef="#ctx0" brushRef="#br0">240 240 8490,'-19'-15'526,"5"1"1,-6 9 0,6-2 176,-6 4 1,-1 6 0,-1 4 0,0 10-193,0 10 0,3 2 0,2 12 1,5 5-89,2 0 1,3 2 0,7-2 0,0 0-196,0-5 1,2-5-1,6 1 1,6-11 127,6-9 0,4-7 0,2-10 1,6-2 185,2-6 0,0-14 1,4-14-1,-4-5 159,-2-3 0,-11 1 0,-9-1 0,-2 1-610,-5-1 0,-3 1 0,-2-1 0,-2 3-885,-5 5 0,-5-3 0,-10 10 0,0 5-1630,0 7 1,8 0 0,-1 10 2423,-2 2 0,8 12 0,-1 5 0</inkml:trace>
  <inkml:trace contextRef="#ctx0" brushRef="#br0" timeOffset="116">349 436 10507,'22'0'0,"0"0"0</inkml:trace>
  <inkml:trace contextRef="#ctx0" brushRef="#br0" timeOffset="318">763 0 12407,'0'32'644,"0"-6"0,0 13 0,3 5-408,4 4 0,-5 13 0,8-3 1,-3 5-901,0 2 1,1 0 0,-6-2 0,3-5-1101,2-7 0,3-7 1764,-3-8 0,5-5 0,10-9 0</inkml:trace>
  <inkml:trace contextRef="#ctx0" brushRef="#br0" timeOffset="500">1024 414 8003,'15'-14'1522,"-1"-1"1,1 10 0,7-2-986,0 5 1,-1 2 0,1 0 0,0 0-813,0 0 0,-1 0 0,1 0 0,0 0-1101,0 0 1376,0 0 0,-1 0 0,1 0 0</inkml:trace>
  <inkml:trace contextRef="#ctx0" brushRef="#br0" timeOffset="667">1242 22 8003,'0'15'523,"0"-1"162,0 3 1,0 10-1,0 4 1,0 3-202,0 5 0,3 4 1,1 6-1,4 4-592,-3 3 1,4-8-1,-1 3 1,-4-5-1380,-1-3 0,-3-6 1487,0-1 0,0-10 0,0 6 0</inkml:trace>
  <inkml:trace contextRef="#ctx0" brushRef="#br0" timeOffset="889">371 762 7982,'-22'0'678,"3"-2"1,2-3 555,3-2 0,9-3 0,0 5-883,10-2 1,7 0-1,10 5 1,2-3-352,5-3 0,5-9 0,9 5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9:08.331"/>
    </inkml:context>
    <inkml:brush xml:id="br0">
      <inkml:brushProperty name="width" value="0.08571" units="cm"/>
      <inkml:brushProperty name="height" value="0.08571" units="cm"/>
    </inkml:brush>
  </inkml:definitions>
  <inkml:trace contextRef="#ctx0" brushRef="#br0">23 41 8032,'-3'-12'281,"-4"5"0,5 2 1604,-6-2-920,6 4 0,2-4-113,0 14 1,0 6-606,0 8 1,0-6 0,2-3 322,6-2-176,-6-3 1,10 0-331,-5 0 619,-4 1 1041,6-8-1438,-9 0 1,-2 0-2314,-5 0 2027,4 0 0,-16-10 0,7-2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9:10.433"/>
    </inkml:context>
    <inkml:brush xml:id="br0">
      <inkml:brushProperty name="width" value="0.08571" units="cm"/>
      <inkml:brushProperty name="height" value="0.08571" units="cm"/>
    </inkml:brush>
  </inkml:definitions>
  <inkml:trace contextRef="#ctx0" brushRef="#br0">240 140 8762,'-22'-21'1118,"8"6"1,-1 3-618,-2 2 0,-2 13 1,-3 11-1,1 6-156,-1 1 0,2 11 0,3 4 0,3 5-135,-3 3 0,7 7 0,3-1 0,5-1-111,2-3 1,0-5 0,2-5 0,5-7 238,8-5 0,4-11 0,5-6 0,3-7 39,2-7 0,0-6 1,-7-8-1,0-3 11,-1-6 0,-1-1 0,-3-8 0,-5 5-253,-3 3 1,-1 0 0,-8 4 0,0-2-302,0 2 1,0-4-1,-3 2 1,-4 5-825,-7 7 1,1-3-1,1 6 1,0-3-3344,0 2 4333,7 6 0,-4 9 0,9 0 0</inkml:trace>
  <inkml:trace contextRef="#ctx0" brushRef="#br0" timeOffset="131">393 380 8139,'12'0'2864,"-3"0"-2864,-9 0 0,0 10 0,0 2 0</inkml:trace>
  <inkml:trace contextRef="#ctx0" brushRef="#br0" timeOffset="333">676 10 8817,'0'-10'1275,"0"10"1,0 15-617,0 11 0,0 1 1,0 12-1,2 4-310,5 5 0,-4 13 1,6-5-1,-1 4-696,-1 5 0,0-11 1,-4 9-1,2-8-1131,2-6 0,2-3 1478,-1-3 0,-6 1 0,8-1 0</inkml:trace>
  <inkml:trace contextRef="#ctx0" brushRef="#br0" timeOffset="499">1046 489 8122,'14'-15'0,"1"3"799,2 3 1,2-6-1,3 8 1,0 2-554,0 3 0,-1 2 1,1 0-1,0 0-370,0 0 0,-1-3 0,1-2 124,0-2 0,0-10 0,0 5 0</inkml:trace>
  <inkml:trace contextRef="#ctx0" brushRef="#br0" timeOffset="682">1177 97 8122,'0'24'220,"0"5"1,-8-2 0,1 7 0,2 2 503,3 5 0,2 0 0,0 17 0,0 3-338,0 2 1,7 2-1,0-2 1,-2-3-755,-2-2 1,4-9-1,0-1 1,-2-9-1023,-3-10 1390,-2-15 0,0 15 0,0-4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9:14.298"/>
    </inkml:context>
    <inkml:brush xml:id="br0">
      <inkml:brushProperty name="width" value="0.08571" units="cm"/>
      <inkml:brushProperty name="height" value="0.08571" units="cm"/>
    </inkml:brush>
  </inkml:definitions>
  <inkml:trace contextRef="#ctx0" brushRef="#br0">262 66 8044,'-22'0'89,"7"0"0,1 0 0,-3 0 436,-2 0 0,4 9 1,1 6-1,-3 4-205,-3 3 1,-2 10 0,1 6 0,1 8-117,6 5 1,-3 10 0,10-6-1,2 1-190,2-5 0,13-8 1,5-7-1,4-9 197,3-10 0,2-7 0,2-10 0,4-3 325,-4-4 1,-2-12 0,-2-13 0,0 1-169,0-1 1,-3-6-1,-4 1 1,-8-1-353,-5 1 0,-2-4 1,0 7-1,0-2-247,0 0 1,-9 9 0,-6-2 0,-2 5-874,3 2 0,-6 3 1,8 2-1,-2 5 1104,-1 2 0,1 3 0,-8 7 0</inkml:trace>
  <inkml:trace contextRef="#ctx0" brushRef="#br0" timeOffset="193">414 523 9309,'22'0'-63,"-8"0"63,1 0 0,-10 10 0,4 2 0</inkml:trace>
  <inkml:trace contextRef="#ctx0" brushRef="#br0" timeOffset="682">806 131 8273,'-22'0'1286,"8"0"-106,-1 0 0,13 0-867,2 0 0,2 0 0,13 0 1,4 0-500,8 0 0,-1-7 0,8 0 0,0-1-413,0-1 0,0 6 0,5-6 1,-3 1 598,3 1 0,-8-20 0,0 3 0</inkml:trace>
  <inkml:trace contextRef="#ctx0" brushRef="#br0" timeOffset="900">980 22 8044,'-21'7'-62,"-1"3"0,0 0 284,0-1 0,3 8 0,2-4 320,2-1 0,11 7 0,-4-5 0,6 6-344,2 2 0,7-1 0,3 1 0,2 0 40,5 0 0,5 0 1,4-1-1,3 1 135,-2 0 0,-3 0 0,-2-1 1,-3 1-84,-4 0-1,2-8 1,-10 1 0,-2 2-118,-3 2 0,-4-4 0,-8-3 0,-9 0-743,-8 0 1,-9-7 0,4 2 0,-2-4-2565,-4-3 3135,-3 0 0,-3-10 0,1-2 0</inkml:trace>
  <inkml:trace contextRef="#ctx0" brushRef="#br0" timeOffset="1050">1046 44 8124,'14'-7'361,"1"-1"1,2 4 786,2 1 1,5 3-1,5 0 1,7 0-1157,6 0 0,4 0 1,2 0 7,3 0 0,9-9 0,-4-4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9:12.947"/>
    </inkml:context>
    <inkml:brush xml:id="br0">
      <inkml:brushProperty name="width" value="0.08571" units="cm"/>
      <inkml:brushProperty name="height" value="0.08571" units="cm"/>
    </inkml:brush>
  </inkml:definitions>
  <inkml:trace contextRef="#ctx0" brushRef="#br0">262 109 8109,'-2'-21'-12,"-5"1"807,-8 6 0,3-3 0,-3 12-443,-1 7 0,-4 8 0,-2 14 1,1 5-79,-1 8 0,0 6 1,0 8-1,3 7-78,4 5 0,-2 10 1,10-1-1,2-4 43,3-8 1,2-6 0,2-13 0,6-5 265,6-7 1,5-14 0,3-8 0,2-7-48,6-7 1,-6-8 0,5-14-1,-5-7-102,-2-5 0,-8-3 1,-2 0-1,-2 1-273,-5-1 0,-3-6 0,-2-1 0,0 2-346,0 3 0,-2 3 0,-3-1 1,-5 3-1003,-2 5 0,0 4 0,-5 11 0,5-1-2697,2 0 3962,-7 0 0,15 10 0,-8 3 0</inkml:trace>
  <inkml:trace contextRef="#ctx0" brushRef="#br0" timeOffset="150">393 545 8109,'12'0'1646,"7"0"0,-14 0-3757,10 0 2111,-10 0 0,14-10 0,-7-2 0</inkml:trace>
  <inkml:trace contextRef="#ctx0" brushRef="#br0" timeOffset="520">654 327 8384,'-12'-22'0,"5"1"591,4-1 0,3 7 0,0-2 0,3-2-111,4 0 1,5-8-1,12 13 1,3-6-344,2-2 1,7 8 0,-4 2 0,-1 2-364,1 5 0,-3 3-1,-10 4 1,-2 6-59,-2 6 0,-11 8 1,1 4-1,-10 6 119,-9 2 1,-5 0-1,-3 4 1,-2-4 124,-5-2 1,4 4 0,-4-7-1,5-5-102,2-7 0,3 3 43,4-6 0,8-4 1,17-5 87,12-10 1,2 2-1,10-4 1,0 5 162,-1 2 1,-6 0-1,2 0 1,-5 2 203,-2 5 1,-3 8 0,-4 11 243,-8 3 0,-7 0 0,-9-4 0,-11 1-273,-6 3 1,-13 3 0,3-8-1,-6 0-603,-1-4 1,2-6 0,2 1 0,5-8-685,3-5 1,2-2 0,7 0 960,0 0 0,0-9 0,1-4 0</inkml:trace>
  <inkml:trace contextRef="#ctx0" brushRef="#br0" timeOffset="702">1329 523 9022,'10'-12'500,"-5"2"0,9 10-436,3 0 1,3 0 0,4 0 0,2 0-808,3 0 1,8 0 742,-8 0 0,10-9 0,-6-3 0</inkml:trace>
  <inkml:trace contextRef="#ctx0" brushRef="#br0" timeOffset="800">1525 284 8001,'-43'0'18,"-1"2"0,1 3-13,-1 2 0,10 0-5,5-7 0,-5 0 0,0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9:16.597"/>
    </inkml:context>
    <inkml:brush xml:id="br0">
      <inkml:brushProperty name="width" value="0.08571" units="cm"/>
      <inkml:brushProperty name="height" value="0.08571" units="cm"/>
    </inkml:brush>
  </inkml:definitions>
  <inkml:trace contextRef="#ctx0" brushRef="#br0">88 131 7984,'-10'-22'757,"5"0"0,-9 1 505,-3-1 0,7 7 1,1 3 173,-1 2-2187,8 3 1,-8 10 750,10 4 0,10 5 0,2 10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12.194"/>
    </inkml:context>
    <inkml:brush xml:id="br0">
      <inkml:brushProperty name="width" value="0.08571" units="cm"/>
      <inkml:brushProperty name="height" value="0.08571" units="cm"/>
    </inkml:brush>
  </inkml:definitions>
  <inkml:trace contextRef="#ctx0" brushRef="#br0">43 0 7876,'-14'7'139,"0"0"0,9 3 544,-2-3 0,5-2 1,2 9-546,0 2 1,2 1 0,5 0 0,10-6-385,9-1 0,-3 6 0,8-4 0,-3 2-291,1 1 0,6-4 537,-6 4 0,9-6 0,-5-9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9:16.714"/>
    </inkml:context>
    <inkml:brush xml:id="br0">
      <inkml:brushProperty name="width" value="0.08571" units="cm"/>
      <inkml:brushProperty name="height" value="0.08571" units="cm"/>
    </inkml:brush>
  </inkml:definitions>
  <inkml:trace contextRef="#ctx0" brushRef="#br0">371 1 7984,'-51'21'297,"0"1"0,3 0 1,9 0-1,5 0 145,3-1 0,2 1 0,7 0-442,0 0 0,1-10 0,-1-3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9:35.612"/>
    </inkml:context>
    <inkml:brush xml:id="br0">
      <inkml:brushProperty name="width" value="0.08571" units="cm"/>
      <inkml:brushProperty name="height" value="0.08571" units="cm"/>
    </inkml:brush>
  </inkml:definitions>
  <inkml:trace contextRef="#ctx0" brushRef="#br0">0 501 8376,'0'15'349,"0"-1"0,0 1 0,0 9 0,0 3 23,0 2 0,3 7 0,1-5 0,6 1-288,2-1 0,-7 8 0,2-5 0,-2 0-179,2-5 0,-4-5 223,4-2 0,-14-13-208,-8-9 0,6-17 0,1-14 1,6-3 17,2-5 1,0-4 0,0-6 0,0-1 49,0 1 1,7 11 0,3 4 0,0 2 112,-1 6 0,8 4 1,-5 5-1,3 5-17,-1 2 0,1 13 0,7 11 0,-1 8 53,1 7 0,-3 12 1,-2 10-1,-4 0-305,-4 2 0,6-5 0,-8 8 0,0-3-540,3-4 1,-5-11 0,7-4 0,-2 0-1647,-6 0 2354,8-17 0,1 2 0,8-19 0</inkml:trace>
  <inkml:trace contextRef="#ctx0" brushRef="#br0" timeOffset="267">566 588 8269,'-2'-19'-514,"-3"2"1,-5 5 987,-2 2 0,5 3 24,-7 7 1,1 17 0,-4 7 0,5 8-75,3 6 0,-6 1 1,8 0-1,2-3-130,3 3 1,2-1 0,0-1-1,0-8 26,0-5 1,0-2-1,2-3 1,5-4 169,8-8 1,4-5 0,3-4-351,0-5 1,-8-6-1,-2-8 1,-2-1-416,-5 0 0,0-7 1,0 0-1,2 2-334,-2 3 0,-3 3 0,-4 1 1,-3 3-430,-2 3 1,-8-1 0,5-4-1,1 2-1043,-1 2 2081,-7 11 0,5-16 0,-10 8 0</inkml:trace>
  <inkml:trace contextRef="#ctx0" brushRef="#br0" timeOffset="434">632 0 9241,'0'22'454,"0"10"0,0 4 0,0 7-150,0 8 0,7 5 0,0 12 1,0 2-477,3 2 1,-5 8-1,7-5 1,-2-2-947,-5-5 1118,-3 2 0,8-24 0,2 7 0</inkml:trace>
  <inkml:trace contextRef="#ctx0" brushRef="#br0" timeOffset="601">414 436 8267,'-7'-15'481,"-1"1"1,11 2 0,11-3-1,8 8-480,7 5 0,-2-1 1,11-2-1,6-2-15,4 2 1,6 3 13,-4 2 0,-4 0 0,8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9:33.599"/>
    </inkml:context>
    <inkml:brush xml:id="br0">
      <inkml:brushProperty name="width" value="0.08571" units="cm"/>
      <inkml:brushProperty name="height" value="0.08571" units="cm"/>
    </inkml:brush>
  </inkml:definitions>
  <inkml:trace contextRef="#ctx0" brushRef="#br0">219 393 9648,'0'21'417,"0"1"1,0 10 0,2 4 0,3 7-51,2 8 0,3-2 0,-5 9 1,4 2-409,4 3 0,-9-7 1,6-5-1,-3-6-807,1-1 0,-1-3 0,-7-5-1730,0-6 2578,0-16 0,-10-4 0,-2-10 0</inkml:trace>
  <inkml:trace contextRef="#ctx0" brushRef="#br0" timeOffset="249">66 109 8213,'3'-33'0,"2"4"0,4 7 114,3 7 1,10 6-1,7 9 1,0 2 341,3 5 1,1 8 0,11 11-1,-3 6-30,-5 2 0,6-5 1,-6 7-1,3 0-241,-3-2 1,-7 5 0,-15-8 0,-6 1-30,-6-1 0,-2 13 1,-2-5-1,-8-3-384,-12-2 0,-9 2 0,-13-5 0,1-2-204,-1-4 0,1-1 1,-1-17-1,0-2-141,1-3 0,7-2 0,2-2 1,2-5-470,6-8 0,9-2 1042,2 3 0,1-15 0,-8 5 0</inkml:trace>
  <inkml:trace contextRef="#ctx0" brushRef="#br0" timeOffset="549">894 131 8213,'-22'0'0,"0"0"0,0 0 0,1 0 212,-1 0 0,0 3 0,0 4 0,1 7 230,-1 6 1,0 9 0,0 2 0,0 6-6,1 9 1,-1 4-1,3 11 1,4-3-70,8 2 0,4 3 1,3 3-1,0-1-220,0 0 0,10-9 1,5-5-1,6-8-443,8-6 0,-2-1 1,7-12-1,-3-7-1007,-4-5 1,4-5-1,-2-7 1302,-2 0 0,7 0 0,0 0 0</inkml:trace>
  <inkml:trace contextRef="#ctx0" brushRef="#br0" timeOffset="765">1242 480 8954,'-9'21'467,"6"4"1,-7 1 0,3 6-386,0 2 0,-8 4 0,6 11 0,-1 1-362,0-1 1,-4-3-1,4-3 1,0-1-789,1-6 1068,2-5 0,-3-9 0,-2 0 0</inkml:trace>
  <inkml:trace contextRef="#ctx0" brushRef="#br0" timeOffset="949">937 458 8189,'0'22'393,"10"-5"1,5 2 0,1 5-14,-1 0 0,12 10 1,-6 2-1,6 6-286,4 1 1,1 1 0,4-3 0,-4-2-398,-1-3 0,-7-7 1,5 5 302,-4-3 0,6 8 0,3-5 0</inkml:trace>
  <inkml:trace contextRef="#ctx0" brushRef="#br0" timeOffset="1131">1525 959 8824,'3'-12'1705,"4"4"-1916,7 6 1,-1 2-1,1 0 1,3 0 210,2 0 0,13 10 0,2 2 0</inkml:trace>
  <inkml:trace contextRef="#ctx0" brushRef="#br0" timeOffset="1230">1830 741 8175,'-31'-2'0,"-3"-3"232,0-3 1,-5 1-1,10 7 1,0 0-603,-2 0 0,7 3 370,-6 4 0,-3 5 0,-1 10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9:41.814"/>
    </inkml:context>
    <inkml:brush xml:id="br0">
      <inkml:brushProperty name="width" value="0.08571" units="cm"/>
      <inkml:brushProperty name="height" value="0.08571" units="cm"/>
    </inkml:brush>
  </inkml:definitions>
  <inkml:trace contextRef="#ctx0" brushRef="#br0">66 633 8588,'21'21'9,"-6"1"0,-3 2 0,0 3 295,0 2 0,-4 2 0,4-4 0,-3 4-8,-4 3 1,-2-5-1,-3 5 1,0-2 22,0-6 1,0-2 0,0-2 164,0 0 0,-10-10 1,-2-7 20,0-10 0,-8-9 0,8-15 0,-2-8 29,-1-4 0,8-5 1,-5-2-1,0-5-104,0-3 0,7 5 1,-5-5-1,3 6-542,0 9 0,-1-3 0,8 10 0,0 0-1303,0 5 1,3 7 104,4 8 1,3 7 0,7 16 0,-3 13 1309,3 12 0,2 7 0,3 3 0</inkml:trace>
  <inkml:trace contextRef="#ctx0" brushRef="#br0" timeOffset="351">392 676 8264,'-2'-14'640,"-5"-1"137,-8-2 0,3 0 0,-2 3-127,-3 6 1,-3 6-1,-2 4 1,1 6-339,-1 6 0,7 13 0,1 4 0,-1 3-329,3 5 1,-5-5 0,10 2 0,2 3-398,3 2 1,2-5 0,0-2 0,0-3-50,0-4 0,10-10 1,4-5-1,5-2-144,3-5 1,0-5 0,0-8 0,-1-6 147,1-6 0,-2-1 0,-3-3 0,-3-3 539,3-2 1,-5-3 0,0 6 0,-2-3 394,-5 2 1,4 3 0,-1 2 1304,-4 0-1200,-1 10 1,-3 5-1,2 14-164,6 8 1,-6 11-1,5 3 1,-2-2-606,2-3 0,-2 5 0,7 0 0,0-2-1076,1-3 1,-6-9 1264,7-1 0,1 1 0,7 6 0</inkml:trace>
  <inkml:trace contextRef="#ctx0" brushRef="#br0" timeOffset="515">675 611 9003,'-12'9'1160,"5"6"0,5 7-881,2 7 1,2-3 0,3 8 0,5 0-628,2 0 1,0-5-1,5 7 1,-5 1-972,-2-4 1,6-1 1318,-1-10 0,4 9 0,3 3 0</inkml:trace>
  <inkml:trace contextRef="#ctx0" brushRef="#br0" timeOffset="665">763 480 8264,'-15'-48'0,"3"2"254,2 5 1,-4 12 0,4 2-1,0 8 895,1 4-2121,1 10 0,8-2 972,0 14 0,10 5 0,2 10 0</inkml:trace>
  <inkml:trace contextRef="#ctx0" brushRef="#br0" timeOffset="966">959 720 8264,'0'24'-261,"0"2"1,0 6 413,0 2 0,0-5 0,0 5 0,0-3 446,0-4 1,0-3 0,-3-2 0,-2-1 28,-2 1 0,0-7 0,4-3-449,-4-2 1,2-3-1,-7-10-117,2-4 1,3-12 0,5-10 0,-3 0-141,-2-3 0,-1-2 1,8-7-1,3 3-287,4 1 0,-2 3 0,7-4 0,0 4 181,0 2 1,3 11 0,4 6-1,-2 1 138,-2 1 1,-1 4 0,8 11 0,-3 5-120,-4 8 1,4 7 0,-7 7 0,3 7-152,-1 5 1,-6 3-1,4-1 1,-3 1 315,-4-1 0,-2 11 0,-3 1 0</inkml:trace>
  <inkml:trace contextRef="#ctx0" brushRef="#br0" timeOffset="1200">1263 1 8235,'22'0'57,"0"0"0,0 0 230,0 0 1,2 10-1,2 7 1,3 9-41,-2 11 1,-3 6 0,-4 5 0,-4 6 154,-1 1 0,-10 11 0,2 9 0,-4 0-111,-3 0 1,0 7 0,-3-5 0,-4 6-412,-8 4 1,-4-15 0,-3 8 0,0-10-974,1-4 0,-4-11 1093,-4-4 0,5-5 0,-7-2 0</inkml:trace>
  <inkml:trace contextRef="#ctx0" brushRef="#br0" timeOffset="1399">1808 1024 9897,'2'-21'456,"6"-1"0,4 7 1,9 3-1,1 3-288,0 4 1,7 2 0,0 3-1,0 0-442,2 0 0,1 0 0,7 0 0,-5 0 274,-3 0 0,8 10 0,-5 2 0</inkml:trace>
  <inkml:trace contextRef="#ctx0" brushRef="#br0" timeOffset="1498">2243 676 8133,'-43'0'272,"-1"-2"0,1-3 1,2-2 226,4 2 1,-4 2 0,7 3-1,0 0-491,5 0-8,5 0 0,2 0 0,1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9:46.464"/>
    </inkml:context>
    <inkml:brush xml:id="br0">
      <inkml:brushProperty name="width" value="0.08571" units="cm"/>
      <inkml:brushProperty name="height" value="0.08571" units="cm"/>
    </inkml:brush>
  </inkml:definitions>
  <inkml:trace contextRef="#ctx0" brushRef="#br0">131 261 8301,'-10'-12'935,"5"-7"-316,-9 4 1,6 6-193,-6 1 1,2 8 0,-5 8 0,5 6-122,2 6 0,0 9 0,6 2 0,-4 1-58,4-1 0,1 8 0,3-3 1,0 3-147,0-3 0,0-4 0,3-11 1,1 1 256,4 0 1,9-10 0,-3-5 0,5-7 212,3-7 1,7-8-1,0-14 1,-2-7-366,-3-5 0,-2-3 1,-3 1-1,-2-1-331,-2 1 1,-10 2 0,2 2 0,-5 5-225,-2 3 0,-7-6 1,-3 8-1,-2 3-1559,-5 1 0,5 11 1907,-2-1 0,-1 1 0,-7-8 0</inkml:trace>
  <inkml:trace contextRef="#ctx0" brushRef="#br0" timeOffset="148">392 436 8848,'-12'0'-23,"2"0"0,20-10 1,2-2-1</inkml:trace>
  <inkml:trace contextRef="#ctx0" brushRef="#br0" timeOffset="433">653 283 8158,'0'-22'255,"3"3"0,4 5 187,8 6 1,-3-1 0,2 1 0,3 3-150,3 3 1,1 2 0,1 0 0,0 0-143,0 0 1,-8 10-1,1 2 1,-1 2-61,-2 1 1,-2-1-1,-10 8 1,0 0-152,0 0 0,-10 7 0,-4 0 0,-6-3 9,-1-1 1,-1-4 0,2 1 0,4-2 315,1-6 0,8 3 0,-5-7-163,2 2 0,5-7-211,12 2 0,6-5 0,11-4 1,2-3-569,3-2 0,10 0 677,-3 7 0,5-10 0,3-2 0</inkml:trace>
  <inkml:trace contextRef="#ctx0" brushRef="#br0" timeOffset="616">1154 392 9509,'22'-12'292,"0"5"-175,0 4 1,2 3 0,2 0-1,3 0-495,-2 0 1,-3 0 377,-2 0 0,9 0 0,3 0 0</inkml:trace>
  <inkml:trace contextRef="#ctx0" brushRef="#br0" timeOffset="799">1328 131 8158,'0'22'53,"-2"-1"0,-3 1 247,-2 0 0,0 7 0,7 2 1,0 3 194,0 5 0,0 0 1,0-1-1,0-1-330,0 1 1,0 4 0,0-1 0,0-3-1210,0-1 0,0-11 1044,0 3 0,9-5 0,3-2 0</inkml:trace>
  <inkml:trace contextRef="#ctx0" brushRef="#br0" timeOffset="1100">1808 87 8158,'-22'-12'946,"0"5"-484,0 4 0,0 13 0,1 7 1,-1 10-24,0 9 1,3 5-1,2 3 1,5 2-262,2 4 1,-4-4-1,6 5 1,3-5 224,3-2 1,12-10 0,4-8 0,6-9 41,1-10 0,1-4 1,2-3-1,3-5 236,2-10 1,0 1 0,-10-17-1,-2-1-311,-2-4 0,-3-5 0,2-1 0,-4 4-335,0 1 0,-8 4 1,5-6-1,-4 5-298,-3 3 0,0 2 0,-3 7-5006,-4 0 5269,-5 10 0,-10 2 0,1 10 0</inkml:trace>
  <inkml:trace contextRef="#ctx0" brushRef="#br0" timeOffset="1231">1916 501 10220,'0'-12'-235,"10"-8"0,2 8 1</inkml:trace>
  <inkml:trace contextRef="#ctx0" brushRef="#br0" timeOffset="1433">2178 87 8158,'0'-9'1077,"0"9"1,0 12 0,-3 17 0,-2 7-442,-2 5 0,0 3 0,7-1 0,-2 3-836,-6 5 1,6-3 0,-5 8-1,4-3-332,3-4 1,0-6 0,0-7 531,0-6 0,10-6 0,2-3 0</inkml:trace>
  <inkml:trace contextRef="#ctx0" brushRef="#br0" timeOffset="1615">2439 392 11690,'22'0'452,"0"0"0,2 0-680,5 0 0,-3 0 0,8 0 0,-2 0 228,-6 0 0,8-10 0,0-2 0</inkml:trace>
  <inkml:trace contextRef="#ctx0" brushRef="#br0" timeOffset="1764">2700 131 8153,'-21'7'0,"-1"3"78,0 2 1,8 2-1,1 10 1,4 6 833,4 6 1,3 5 0,2 3 0,0 1-549,0 6 1,0-5 0,2 8 0,3-4-372,2 1 0,8-2 7,-8-13 0,10 5 0,-5-7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9:52.244"/>
    </inkml:context>
    <inkml:brush xml:id="br0">
      <inkml:brushProperty name="width" value="0.08571" units="cm"/>
      <inkml:brushProperty name="height" value="0.08571" units="cm"/>
    </inkml:brush>
  </inkml:definitions>
  <inkml:trace contextRef="#ctx0" brushRef="#br0">261 109 8288,'-7'-22'0,"-3"3"0,1 2 0,-1 2 0,-4 8 0,4-5 0,-2 2 871,-5 6 1,-2 4 0,-3 7 0,0 10-370,0 9 0,3 1 1,2 9-1,2 3-473,-2 2 0,8 3 0,2-3 0,4-3-10,3-1 1,0-11-1,0 3 1,3-7 246,4-7 0,5 2 0,12-10 0,3-5 284,2-6 0,7-11 1,-5-12-1,1-4-94,-1-3 1,-2 5 0,-7-5 0,-2 0-345,-6 0 0,-4 8 0,-10-3 0,0 5-259,0 2 1,-3 0-1,-4 3 1,-5 2-1654,0 2 1,-7 10-1,4-2 1800,-4 5 0,-3 2 0,0 0 0</inkml:trace>
  <inkml:trace contextRef="#ctx0" brushRef="#br0" timeOffset="151">479 349 11268,'22'0'0</inkml:trace>
  <inkml:trace contextRef="#ctx0" brushRef="#br0" timeOffset="417">697 87 8088,'-12'0'1623,"2"-2"0,13-3-1466,4-2 0,5-1 0,12 8 1,3 0-548,2 0 1,0-7 0,-5 0 0,3 0-814,2-3 0,0 8 0,-8-6 1203,1 6 0,0 2 0,0-10 0,0-2 0</inkml:trace>
  <inkml:trace contextRef="#ctx0" brushRef="#br0" timeOffset="635">936 22 8088,'-21'0'-20,"-1"0"44,0 0 0,8 0 0,-1 0 147,-2 0 0,-2 0 1,-3 2-20,0 6 1,1 1 0,1 8 0,3-2 276,3 2 0,6 2 0,-4 3 11,3 0 1,1-1-1,11 1-25,4 0 0,-2 0 0,9-3 0,3-2 18,3-3 1,2-1 0,-1 3 0,1-3 323,0-4 0,-3 8-25,-4-2 0,-8 4-857,-14 3 0,-13-10 1,-11-5-1,-1-4-950,1-3 0,-5 0 1,7 0 1074,2 0 0,3-20 0,2-4 0</inkml:trace>
  <inkml:trace contextRef="#ctx0" brushRef="#br0" timeOffset="818">806 109 8150,'10'-12'638,"-6"0"0,11 7 12,2-2 1,2-1 0,3 8 0,0 0-381,-1 0 1,4 0 0,1 0 0,3 0-674,-2 0 403,-3 0 0,-2 10 0,0 2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9:50.428"/>
    </inkml:context>
    <inkml:brush xml:id="br0">
      <inkml:brushProperty name="width" value="0.08571" units="cm"/>
      <inkml:brushProperty name="height" value="0.08571" units="cm"/>
    </inkml:brush>
  </inkml:definitions>
  <inkml:trace contextRef="#ctx0" brushRef="#br0">131 237 8466,'-21'-12'19,"6"-5"0,1 10 650,-3 2 1,5 3-1,-1 4 1,4 5-233,4 8 0,-5 7 0,3 4 0,2 6-300,3 2 1,2-5 0,0 7 0,2 0-157,5-2 0,5 5 0,10-10 0,0-3 99,0-1 0,9-13 1,3-5-1,2-5 302,1-2 0,-1-12 0,5-7 0,-5-10 275,-7-5 0,-4-2 0,-6-8 0,-4 1-351,-8-1 0,-5 1 0,-4 1 0,-5 4-284,-8 1 0,-4 3 1,-3-2-1,0 7-476,0 5 0,1 2 0,-1 3-1704,0 4 0,10 8 2158,5 14 0,4 5 0,3 10 0</inkml:trace>
  <inkml:trace contextRef="#ctx0" brushRef="#br0" timeOffset="133">502 499 9986,'9'-13'0,"3"4"0</inkml:trace>
  <inkml:trace contextRef="#ctx0" brushRef="#br0" timeOffset="468">828 237 8350,'12'-22'0,"-2"1"400,0-1 1,-6 0 0,11 3 0,2 2 203,2 2 0,3 1 0,0-6 0,0 3-116,-1 3 0,1 9 0,0-2 0,0 4-72,0 3 1,-1 0-1,-1 3-234,-6 4 0,-4 5 0,-10 10 0,-3-3-41,-4-4 1,2 11 0,-12-4-1,-4 5-148,-6 4 1,-2-4-1,7 7 1,3-3-43,4-4 0,-4-3 0,7-2 0,0 0-54,5-1 1,-3-6-1,3-1-148,2 3 1,5-7-1,7 0 1,8-3-382,4 0 1,5 1 0,3-8 0,2 0-510,-3 0 1,6 0 0,-1 0 1140,3 0 0,2 0 0,8 0 0</inkml:trace>
  <inkml:trace contextRef="#ctx0" brushRef="#br0" timeOffset="834">1525 477 11677,'29'0'650,"3"0"1,1 0-964,6 0 1,-5 0-1,2 0 1,3 0 312,2 0 0,3-20 0,-1-4 0</inkml:trace>
  <inkml:trace contextRef="#ctx0" brushRef="#br0" timeOffset="933">1917 281 8126,'-29'0'0,"-2"-3"376,-3-4 1,-3 5 0,-4-6 0,3 6 326,1 2 1,8 0 0,-5 0 0,3-2-704,4-6 0,3-4 0,2-10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0:10.644"/>
    </inkml:context>
    <inkml:brush xml:id="br0">
      <inkml:brushProperty name="width" value="0.08571" units="cm"/>
      <inkml:brushProperty name="height" value="0.08571" units="cm"/>
    </inkml:brush>
  </inkml:definitions>
  <inkml:trace contextRef="#ctx0" brushRef="#br0">480 131 8266,'12'-10'778,"-5"-5"0,-2 3 2019,2-2-2253,-4-1 1,6 6-1,-9 9 1,-2 12-159,-5 7 0,2 13 1,-7 4-1,0 7-467,-1 8 0,-1-2 0,-5 9 1,2 2-339,2 3 1,3 0 0,-5-2-1,5-6-659,2-2 1,-4-2 0,4-7-1,0-3 1078,1-5 0,-8-4 0,5-11 0</inkml:trace>
  <inkml:trace contextRef="#ctx0" brushRef="#br0" timeOffset="217">1 0 9495,'21'22'1092,"4"2"0,1 3 1,6 4-585,2 3 0,2 5 1,10 9-1,2 3-410,3-3 1,7 5 0,-7 1 0,-3-1-664,-2 0 0,-2 5 0,-3-9 0,-2-6-864,-3-4 1,-9-3 0,2 5 1428,-5-4 0,-12 4 0,-2-7 0</inkml:trace>
  <inkml:trace contextRef="#ctx0" brushRef="#br0" timeOffset="383">959 893 8159,'-12'0'1097,"4"0"0,18 0-1672,12 0 1,2 2 0,12 3 574,3 2 0,2 1 0,3-8 0</inkml:trace>
  <inkml:trace contextRef="#ctx0" brushRef="#br0" timeOffset="516">1329 588 8152,'-46'-2'0,"-2"-3"0,-3-3 58,2 4 1,6 1-1,4 3 1,3 0 256,-3 0 1,8 0-316,2 0 0,-5 10 0,0 2 0</inkml:trace>
  <inkml:trace contextRef="#ctx0" brushRef="#br0" timeOffset="951">1743 305 8317,'12'22'320,"5"-1"1,-8 1 0,4 0 493,3 0 1,-3 7 0,1 2-1,1 1-575,-3-1 0,5 5 1,-10-6-1,-2-4 259,-3-2-120,8-2 1,-17-12-1,-1-13-141,-9-16 0,3-12 0,-1-15 0,1-5 9,2-7 1,0 2 0,7 0 0,-2 1-556,2-1 1,2 8 0,6-3 0,2 7-521,2 8 1,10 7 0,-3 14-1,6 8-2620,1 5 3449,1 2 0,10 9 0,1 4 0</inkml:trace>
  <inkml:trace contextRef="#ctx0" brushRef="#br0" timeOffset="1334">2309 327 8285,'-22'-8'0,"0"1"805,1 2 0,1 5 0,3 8 1,5 6-206,2 5 0,1 6 0,4 1 0,-2 6-394,2 2 1,2-1 0,3 6 0,0-3-302,0 3 0,3-7 0,2-1 1,4-4-559,3-6 0,3 4 1,7-18-26,0-2 1,-1-3 0,-1-4 0,-3-5 286,-3-8 1,-2-4 0,5-3 0,-5 0 361,-2 0 1,4-7 0,-6 0 0,-3 3 105,-3 1 0,5 4 0,1-1 491,-4 0 1,1 8 201,2-1 1,-4 13-516,4 2 1,-4 9-1,-3 13 1,0 0-224,0 0 0,2-1 1,3 1-1,4 0-269,4 0 0,-6 0 1,5-1-1,0 1-2298,0 0 2535,3 0 0,6-1 0,1 1 0</inkml:trace>
  <inkml:trace contextRef="#ctx0" brushRef="#br0" timeOffset="1517">2657 457 8781,'-12'10'703,"3"-5"0,9 9 1,0 3-243,0 3 1,0-6 0,2 1-1,5 4-628,8 8 1,4-3 0,3 5 0,0-5-2375,-1-2 2541,1 0 0,0-1 0,0 1 0</inkml:trace>
  <inkml:trace contextRef="#ctx0" brushRef="#br0" timeOffset="1666">2657 87 8170,'-21'-10'50,"-1"8"0,0-5-603,0 4 0,13 3 553,9 0 0,9 0 0,13 0 0</inkml:trace>
  <inkml:trace contextRef="#ctx0" brushRef="#br0" timeOffset="1969">2940 414 8170,'0'22'0,"0"-1"265,0 1 0,0 7 0,0 0 0,0-2 312,0-3 0,0-2 0,0 0 1,0-1 130,0 1 0,0 0-245,0 0 1,0-13-1,0-9-434,0-12 0,0-10 0,0-7 0,0-7-265,0-5 1,0-5 0,0-2-1,3-6 56,4-1 1,-2 9-1,9 0 1,3 7 225,3 0 1,4 8-1,3 4 1,4 10 198,3 10 1,-3 5 0,8 4 0,2 8-237,-2 12 0,-3 9 1,0 15-1,-6 2-785,-6 3 1,-5 7 0,-4-7 0,-8-3-942,-5-2 1,-2-2 1716,0 0 0,0-1 0,0 1 0</inkml:trace>
  <inkml:trace contextRef="#ctx0" brushRef="#br0" timeOffset="2167">3659 436 8128,'0'-22'1539,"0"7"629,0 1-3010,0-1 842,10 3 0,-8 2 0,8 10 0</inkml:trace>
  <inkml:trace contextRef="#ctx0" brushRef="#br0" timeOffset="2299">3833 849 8103,'-43'29'0,"-1"3"-3,1 2 0,-1 2 0,0 8 0,1-1 986,-1 1 1,-6-3 0,-1-5 0,2-7-984,3-5 0,-7-2 0,-3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0:18.094"/>
    </inkml:context>
    <inkml:brush xml:id="br0">
      <inkml:brushProperty name="width" value="0.08571" units="cm"/>
      <inkml:brushProperty name="height" value="0.08571" units="cm"/>
    </inkml:brush>
  </inkml:definitions>
  <inkml:trace contextRef="#ctx0" brushRef="#br0">35 392 8178,'-7'-21'1780,"-1"-1"-1139,-9 10 1,17 4 0,-2 18 0,9 9-244,5 8 0,-4 12 0,6-3 0,1 5-680,-3 3 0,7-1 0,-7 1 0,3 2-416,-1 5 1,-2-5 0,5 4 0,-2-6 697,2-8 0,2 5 0,3-7 0</inkml:trace>
  <inkml:trace contextRef="#ctx0" brushRef="#br0" timeOffset="167">13 545 12223,'22'0'250,"0"0"1,7 7 0,2 0 0,3 1-453,5 1 1,-5-6-1,2 6 1,3-1-718,2-1 1,-5 0-1259,0-7 2177,-9 10 0,14-8 0,-7 8 0</inkml:trace>
  <inkml:trace contextRef="#ctx0" brushRef="#br0" timeOffset="349">405 305 8178,'0'-29'-211,"0"0"0,0 0 0,0 7 1102,0 1 1,0 11 0,0 10-365,0 12 1,0 17 0,0 7-1,0 8-239,0 7 0,7-3 1,3 8-1,0-1-162,-1 1 0,1 0 1,-5 4-1,5-2-589,2 3 0,-5-6 1,5 1-1,0-3-2961,0-4 3424,-7-13 0,14 15 0,-7-5 0</inkml:trace>
  <inkml:trace contextRef="#ctx0" brushRef="#br0" timeOffset="617">1015 131 8178,'-37'0'0,"4"2"0,1 3 951,6 3 0,4 11 1,5 3-1,2 12-163,-2 7 0,5 2 0,0 3 1,3 3-296,4 1 1,2 11 0,6-3 0,2 5-392,2 2 0,10 1 0,0-4 0,7-3-603,5-9 1,2-6 0,-4-8-1,4-7-823,3-5 1,-5-11 0,5-6 1323,-2-5 0,6-11 0,-4-4 0</inkml:trace>
  <inkml:trace contextRef="#ctx0" brushRef="#br0" timeOffset="866">1233 458 8331,'-13'2'911,"6"5"0,5-2 0,2 10 0,0 2-483,0 2 0,2 3 1,5 0-1,6 2-338,-1 5 0,7-5 0,-4 5 1,4-5-635,3-2 1,-1-10 0,1-2 0,0-3-421,0 0 0,2 1 1,0-11-1,0-4 964,-4-8 0,-3-4 0,4-3 0</inkml:trace>
  <inkml:trace contextRef="#ctx0" brushRef="#br0" timeOffset="999">1537 501 8135,'0'-22'-8,"-7"1"0,0-1 0,0 3 905,-3 4-415,8-4 1,-8 19-1,7 0 1,-1 14-137,-4 13 1,1 9 0,7 12 0,0 3-230,0-2 0,0 6 0,0 3 0,0 5-397,0 3 0,7-8 1,1-3-1,-4-1-662,-1-6 0,4-2 942,0-2 0,10-1 0,-5 1 0</inkml:trace>
  <inkml:trace contextRef="#ctx0" brushRef="#br0" timeOffset="1233">1755 22 8111,'0'29'266,"0"0"1,0 10 0,0-3 0,0 5 210,0 3 0,7 7 0,1 2 1,-3 3 76,-3 4 0,5 3 0,3 5 1,0 2-432,-1 3 1,-1 2-1,-6-5 1,3 0-573,2-7 1,0-8-1,-7-11 1,0-3-1632,0-5 2080,0-4 0,10-20 0,2-2 0</inkml:trace>
  <inkml:trace contextRef="#ctx0" brushRef="#br0" timeOffset="1434">2278 414 8116,'-22'0'617,"10"10"0,5 4 1,2 8-209,-2 7 1,4-2-1,-4 9 1,4 3-473,3 2 0,0 2 1,0 1-1,0 0-1823,0-1 1886,-9 1 0,-3 9 0,-10 3 0</inkml:trace>
  <inkml:trace contextRef="#ctx0" brushRef="#br0" timeOffset="1650">2016 349 8111,'0'14'485,"0"1"1,0 2-162,0 2 0,8 5 0,1 3 1,4 4 134,3 3 1,11 5 0,2 9-1,-2 6-467,-3 1 1,5-6 0,0 1 0,-2-4-535,-3-2 0,-5 0 0,-2-3 1,-5-5 541,-2-7 0,7-5 0,-5-2 0</inkml:trace>
  <inkml:trace contextRef="#ctx0" brushRef="#br0" timeOffset="1900">2430 22 8111,'15'-7'456,"-1"0"0,1-1 1,7 8-1,-1 3 339,1 4 1,0 12 0,0 13 0,2 2-174,5 4 0,-5 6 0,5 4 0,-5 6-201,-2 1 0,-7 3 0,-3 10 0,-3 2-444,-4 3 0,-2 7 0,-6-5 0,-4 0-847,-8 0 1,-1 5-1,-1-10 1,5-7-3018,2-10 3887,-7-17 0,5 5 0,-10-7 0</inkml:trace>
  <inkml:trace contextRef="#ctx0" brushRef="#br0" timeOffset="2065">3192 915 7995,'15'7'858,"-1"1"0,3-4-633,3-1 1,4-3 0,3 2-1,4 3-1846,3 2 1621,-7 1 0,14-8 0,-7 0 0</inkml:trace>
  <inkml:trace contextRef="#ctx0" brushRef="#br0" timeOffset="2165">3476 763 9622,'-37'-3'0,"3"-2"792,3-2 1,-1 0 0,6 4-1,-3-1-830,2-4 1,3 1 37,2 7 0,0-10 0,1-2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0:22.628"/>
    </inkml:context>
    <inkml:brush xml:id="br0">
      <inkml:brushProperty name="width" value="0.08571" units="cm"/>
      <inkml:brushProperty name="height" value="0.08571" units="cm"/>
    </inkml:brush>
  </inkml:definitions>
  <inkml:trace contextRef="#ctx0" brushRef="#br0">66 676 8325,'2'21'0,"3"1"382,2 0 0,1-5 0,-8 2 1,2 6 27,5-1 1,-4 10-1,6 2 1,1 7-59,5 8 1,-3-2 0,2 11-1,1 5-652,-3 6 1,7 11 0,-7-5 299,0 1 0,-2 6 0,-10-6 0</inkml:trace>
  <inkml:trace contextRef="#ctx0" brushRef="#br0" timeOffset="249">1 480 8129,'36'-15'30,"-2"3"0,0 2 367,-1 6 0,1 1 0,5 6 0,-3 1 189,3 4 1,0 6 0,0-4 0,-6 2-535,-1 5 1,-10 2-1,-10 3 1,-3 0-379,-4 0 1,-7-1 0,-10 1 0,-12 0 149,-8 0 1,-4-3 0,-8-2 0,1-5 175,-1-2 0,-9-3 0,-3-7 0</inkml:trace>
  <inkml:trace contextRef="#ctx0" brushRef="#br0" timeOffset="516">806 327 8523,'-21'-12'458,"-1"5"1,0 4-1,0 3 1,0 3 54,1 4 1,-1 8-1,0 14 1,0 7 63,1 5 1,6-5 0,3 1 0,2 4-349,5 7 1,3-2-1,2 3 0,0-8-465,0-5 0,12 0 0,7 5 0,10-7-2425,5-12 2661,-7-10 0,24-2 0,-5 2 0</inkml:trace>
  <inkml:trace contextRef="#ctx0" brushRef="#br0" timeOffset="681">1242 436 8057,'-20'3'0,"6"4"0,2-2 0,7 12 0,-2 4 973,2 6 1,-5 12 0,3-5-1,2 2-602,3 0 0,-1-2 0,-2 5 0,-2-3-1880,2 3 1509,3 2 0,-8-7 0,-2-3 0</inkml:trace>
  <inkml:trace contextRef="#ctx0" brushRef="#br0" timeOffset="865">959 414 8057,'14'0'-1646,"1"3"2240,2 4 1,2-2 0,0 9-1,-2 3-136,-2 3 0,-1 9 1,11 2-1,1 1-432,3-1 1,3 5 0,-6-4 0,3-1-469,-2 1 0,0 4 442,2-7 0,-5 0 0,7-7 0</inkml:trace>
  <inkml:trace contextRef="#ctx0" brushRef="#br0" timeOffset="1100">1503 1 8057,'22'33'117,"0"1"0,2-5 1,3 10 280,2 10 0,7-4 0,-7 6 0,-3-2 245,-1 1 1,-4 6 0,-1 7 0,-6-5-92,-6-7 0,-6 2 0,-4 0 1,-6 3-304,-6 5 1,-15-8-1,-8-2 1,-6-5-3725,-8-3 3475,5-9 0,-7 7 0,9-7 0</inkml:trace>
  <inkml:trace contextRef="#ctx0" brushRef="#br0" timeOffset="1248">2026 850 8065,'22'0'1573,"-1"0"1,-6 0-1118,-1 0 1,-6-3-457,6-4 0,-9-5 0,5-10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12.379"/>
    </inkml:context>
    <inkml:brush xml:id="br0">
      <inkml:brushProperty name="width" value="0.08571" units="cm"/>
      <inkml:brushProperty name="height" value="0.08571" units="cm"/>
    </inkml:brush>
  </inkml:definitions>
  <inkml:trace contextRef="#ctx0" brushRef="#br0">171 1 8069,'-21'12'131,"6"-1"0,1-6 0,0 5 365,2 2 1,-7 2-1,7 9 1,-2 3 130,0 3 0,7 11 0,-5 0 0,3 8-594,4-1 0,2 5 0,3-2 0,0-3-231,0-2 0,0-5 0,0-2 1,0-5-2245,0-2 2442,0-12 0,0 0 0,0-7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0:22.061"/>
    </inkml:context>
    <inkml:brush xml:id="br0">
      <inkml:brushProperty name="width" value="0.08571" units="cm"/>
      <inkml:brushProperty name="height" value="0.08571" units="cm"/>
    </inkml:brush>
  </inkml:definitions>
  <inkml:trace contextRef="#ctx0" brushRef="#br0">414 1 8369,'-14'0'1073,"-1"0"0,8 2 1,-5 5-730,2 8 0,0 7 1,6 4-1,-4 6-357,4 2 1,-6 2 0,0 7 0,-2 1-1711,-5 0 0,5-1 1723,-2 1 0,-1-1 0,-7 1 0</inkml:trace>
  <inkml:trace contextRef="#ctx0" brushRef="#br0" timeOffset="181">0 23 8083,'15'2'677,"-1"5"0,-6-2 1,9 10-1,7 1 27,10 4 0,7 11 0,2 3 0,3 2-887,5 1 1,2-1 0,6 5 0,-9-2 182,-4-3 0,-2 0 0,-1 8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0:21.509"/>
    </inkml:context>
    <inkml:brush xml:id="br0">
      <inkml:brushProperty name="width" value="0.08571" units="cm"/>
      <inkml:brushProperty name="height" value="0.08571" units="cm"/>
    </inkml:brush>
  </inkml:definitions>
  <inkml:trace contextRef="#ctx0" brushRef="#br0">32 153 8106,'-15'0'1410,"1"0"1,11 0-1,6 0-997,16 0 1,13-7 0,14-1 0,2 1-323,3-3 0,12 6 0,0-8 0,9-1-299,6 1 0,-1-2 0,3-6 0,-8 4-512,-4 1 0,-12 10 1,-8-2-1,-9 4-2758,-10 3 3478,-15 0 0,-23 10 0,-15 2 0</inkml:trace>
  <inkml:trace contextRef="#ctx0" brushRef="#br0" timeOffset="335">228 392 8106,'-41'15'0,"2"-1"2270,3 3-1901,9-7 1,8 0-1,19-10 1,12 0-223,7 0 0,5-3 0,5-1 0,8-6-152,4-2 1,-5 7 0,0-2 0,3 2 5,2-2 1,0 4 0,-2-4 0,-5 4 30,-3 3 0,-2 3 1,-7 2-1,-2 4-78,-6 3 0,-4 3 1,-10 9-1,-5 5-10,-10 8 1,-2 6-1,-19 5 1,-5 3-40,-7-2 1,9-3-1,-5-5 1,6-5 156,4-7 1,2-7 0,13-5-45,4-3 1,8-9 279,14 2 1,6-11 0,11-6 0,2 0 93,3 1 1,8 1 0,-6 6 0,3-3-504,5-2 0,2 0 1,2 7-1,1 0-749,0 0 0,-1 2 1,1 3 859,-1 2 0,-9 10 0,-2-5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0:25.427"/>
    </inkml:context>
    <inkml:brush xml:id="br0">
      <inkml:brushProperty name="width" value="0.08571" units="cm"/>
      <inkml:brushProperty name="height" value="0.08571" units="cm"/>
    </inkml:brush>
  </inkml:definitions>
  <inkml:trace contextRef="#ctx0" brushRef="#br0">42 110 8166,'-22'0'2706,"10"9"-2568,4 6 1,16 4-1,6 0 1,6-2-653,1-2 1,8-10-1,0 2 1,-2-2-706,-3 2 1,5-5 1218,0 6 0,10-6 0,-5-2 0</inkml:trace>
  <inkml:trace contextRef="#ctx0" brushRef="#br0" timeOffset="132">303 22 8166,'-10'-12'651,"5"3"0,-9 11-101,-3 5 0,5 8 0,0 16 0,0 13-345,0 11 1,-1 8-1,-3 5 1,3 2 18,4 3 1,-6 7-1,6-8 1,-1-1-1561,0-4 1336,3 8 0,-3-17 0,-2 5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0:24.825"/>
    </inkml:context>
    <inkml:brush xml:id="br0">
      <inkml:brushProperty name="width" value="0.08571" units="cm"/>
      <inkml:brushProperty name="height" value="0.08571" units="cm"/>
    </inkml:brush>
  </inkml:definitions>
  <inkml:trace contextRef="#ctx0" brushRef="#br0">86 218 8146,'0'-14'690,"2"2"-358,5 2 1,-2 0-1,10 5 1,2-2-149,2 2 0,12-4 0,8-1 0,9-2-43,11-5 1,3 5 0,6-3-1,2 1-538,3 2 0,-3-5 0,-14 9 0,-13 1-1995,-11-3 2392,-8 8 0,-2-8 0,0 10 0</inkml:trace>
  <inkml:trace contextRef="#ctx0" brushRef="#br0" timeOffset="335">194 283 8146,'-41'13'356,"5"-6"1,-3 3-1,10-1 943,3 3-1193,11 3 1,8-3-1,14-5 65,8-4 1,6-3 0,9 0-1,3 0-191,1 0 1,7 0-1,-4 0 1,4 0-73,2 0 0,-6 0 0,-3 0 0,-3 0-15,-4 0 0,-3 2 1,-5 5-1,-2 8 139,-2 4 1,-13 10 0,-2 5 0,-14 5 68,-13 7 1,-7 5 0,-12-3 0,-2 3-94,-3-3 0,-5-4 0,10-8 0,8-9 180,4-10 0,12-5-160,7-5 1,15-5 0,5 6-52,15-6 0,16-2 0,0 0 0,8 0 77,6 0 1,-1 0 0,9 0-1,2 0-260,3 0 0,-5 0 0,1 0 0,-1 0-1186,-3 0 1392,-2 0 0,-9 10 0,0 2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0:26.642"/>
    </inkml:context>
    <inkml:brush xml:id="br0">
      <inkml:brushProperty name="width" value="0.08571" units="cm"/>
      <inkml:brushProperty name="height" value="0.08571" units="cm"/>
    </inkml:brush>
  </inkml:definitions>
  <inkml:trace contextRef="#ctx0" brushRef="#br0">132 804 8067,'0'29'0,"0"2"0,0 3 266,0 5 1,2 2 0,3 2 0,4 1-157,4 0 0,-6-1 1,5 1-1,0-1-324,0 1 0,-7-1 1,5 1-1,-3-1-405,0 1 619,0-10 0,-7-3 0,0-9 0</inkml:trace>
  <inkml:trace contextRef="#ctx0" brushRef="#br0" timeOffset="235">1 542 8042,'22'-7'46,"-1"0"0,4 0 1,4 7-1,7 0 417,5 0 0,-5 9 0,1 6 0,1 7-180,3 7 0,3-5 0,-3 5 0,-5-5-123,-6-2 1,-6 7 0,-5 0 0,-4-2-299,-8-3 0,-10 5 0,-9 0 0,-12 0-322,-7 2 0,-13-7 1,-7 3-1,3-8-569,2-4 0,2-10 1029,1 2 0,-1 5 0,1 0 0</inkml:trace>
  <inkml:trace contextRef="#ctx0" brushRef="#br0" timeOffset="535">828 412 8124,'-21'0'-40,"-1"0"0,0 2 226,0 5 1,3-2 0,2 10 0,2 4 414,-1 8 1,6 7 0,3 12-1,4 2-232,3 3 1,0 2 0,0-2 0,0 4-199,0 1 0,10-3 1,7-9-1,7-3-504,5-5 0,7-4 0,-4-13 0,2-4 333,4-8 0,3-5 0,3-2 0</inkml:trace>
  <inkml:trace contextRef="#ctx0" brushRef="#br0" timeOffset="734">1046 608 8124,'-12'0'782,"2"9"1,10 6-457,0 4 0,3 5 1,4 3-1,8 2-122,4-2 1,5 4 0,5-2 0,5-2-460,0-3 1,7-2 0,-5 0-1,3-3 255,-3-5 0,5-4 0,-7-10 0</inkml:trace>
  <inkml:trace contextRef="#ctx0" brushRef="#br0" timeOffset="884">1416 695 8124,'-7'-22'27,"0"0"190,-10 10 1,7 7-1,-4 20 1,6 14 58,6 10 1,2 4-1,0 3 1,0 5 44,0 7 0,0-2 0,0 2 0,0 2-406,0 3 0,2-5 1,3-2-1,3-3-870,-4-5 0,6-11 955,-3-8 0,10-5 0,-5-2 0</inkml:trace>
  <inkml:trace contextRef="#ctx0" brushRef="#br0" timeOffset="1135">1634 325 8026,'0'29'42,"0"0"1,0 9-1,0-1 1,0 4 535,0 2 0,0 8 1,0 2-1,3 1-94,4-1 0,-2 5 1,7-5-1,0 3-330,0 4 0,-7-4 0,2 0 0,-5-3-401,-2-5 0,0-2 0,0-5 0,0-4-3034,0-8 3281,0-15 0,0-4 0,0-10 0</inkml:trace>
  <inkml:trace contextRef="#ctx0" brushRef="#br0" timeOffset="1317">2113 564 8609,'-14'7'227,"-1"1"1,8 9-1,-5-3 1,2 8 201,5 7 1,-4 5-1,-1 9 1,0 1-374,1-1 1,-6 1 0,8 0-1,0-1-685,-3 1 1,5-3 0,-7-5 628,2-7 0,-7-5 0,5-2 0</inkml:trace>
  <inkml:trace contextRef="#ctx0" brushRef="#br0" timeOffset="1501">1830 673 8120,'0'24'23,"0"5"0,10-5 0,2 6 0,5-6 291,5-3 0,-6 9 0,16-1 0,-1-3-249,6-2 0,-3-2 1,2 0-1,3 0-623,2-1 558,-7-8 0,7-4 0,-7-9 0</inkml:trace>
  <inkml:trace contextRef="#ctx0" brushRef="#br0" timeOffset="1735">2287 216 7999,'3'22'-78,"4"-1"1,3 1 0,7 2 0,-3 8 533,3 11 0,2 3 0,3 12 1,-2 3-19,-6 2 1,5 4 0,-4 6-1,2 4 45,-3 1 1,-4 4 0,-12-7 0,-6 3-353,-6 4 1,-15-5 0,-10 1 0,-7-6-788,-5-9 0,1 0 1,6-12-1,3-5 656,5-7 0,-6-8 0,9-9 0</inkml:trace>
  <inkml:trace contextRef="#ctx0" brushRef="#br0" timeOffset="2499">2854 1196 8077,'-13'-10'492,"6"-5"-88,5-4 1,2-3-1,0 1 1,2-1-143,5 0 0,8-9 1,12-6-1,4-6 3,3-8 1,-5-5 0,5-7 0,0 0-39,0-2 1,-8 5 0,3-13-1,-7 3-506,-7-3 1,1 6 0,-8-6 0,-3 8-179,-3 7 1,-4 7-1,-6 17 356,-6 12 1,2 12-1,0 20 1,-1 12-118,1 12 0,-2 17 0,-5 7 1,2 7 297,2 8 1,10-3-1,-2 7 1,5 1-86,2-1 1,0-4 0,0 4 0,0-2-369,0-5 0,9-7 1,8-10-1,10-12 84,9-7 1,3-14-1,-1-13 1,-1-7 60,2-7 0,-6-5 0,1-13 0,-5-4 228,-9-7 0,1 2 0,-8-2 0,-1 0 290,-5 2 1,-5-5 0,-2 10 593,0 2 0,-2 6-457,-5 6 0,-3 8 0,-7 16 0,2 13-192,-1 12 0,6 7 0,3 3 0,4-1-30,3 1 1,0 2 0,0 0 0,0-3-43,0-9 1,10-7 0,4-5 0,8-3 77,7-4 1,-5-8 0,5-14 0,-2-10 292,2-10 0,-7-9 0,2-13 0,-9-1-286,-6 1 0,-1 3 0,-8 3 0,0-1-228,0 0 1,-8 3-1,-1 5 1,-4 9-884,-3 11 0,-4-1 1,-2 9-2982,1 3 3844,9 13 0,-8 14 0,8 11 0</inkml:trace>
  <inkml:trace contextRef="#ctx0" brushRef="#br0" timeOffset="2766">3986 760 8017,'-22'0'7,"0"0"0,1 0 124,-1 0 0,0 0 0,3 3 0,2 4-29,2 7 0,10-2 1,-2 3-1,5 2-92,2 2 1,2 10-1,5 0 1,8 0 94,4 3 0,3-1 0,2 8 0,3-3 174,2 3 1,7 9-1,-9 3 1,-5 0 57,-5 2 0,-13-2 1,4 10-1,-6 1-95,-2-1 0,-12-1 0,-7 3 1,-10-5-149,-5-7 0,0-22 0,-5-9 1,5-8-23,3-7 0,-1-15 0,8-12 0,2-12-459,10-7 0,7-12 1,5-5-1,0-8-208,0-6 0,3 14 1,4 0-1,8 9-389,4 6 984,3 9 0,9-7 0,3 7 0</inkml:trace>
  <inkml:trace contextRef="#ctx0" brushRef="#br0" timeOffset="3243">4530 325 8053,'-19'2'205,"2"8"91,3 12 1,9 4 0,-3 15 0,6 10 145,2 10 0,0 9 0,0 19 0,2 3-165,6 3 1,-6-45 0,1 1 0,11 46 0,-7-48 0,1 1-360,-3 3 1,2-2 0,10 36-1,-10-7 1,-2-12-778,-3-10 0,1-7 859,4-15 0,5-14 0,10-12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0:33.693"/>
    </inkml:context>
    <inkml:brush xml:id="br0">
      <inkml:brushProperty name="width" value="0.08571" units="cm"/>
      <inkml:brushProperty name="height" value="0.08571" units="cm"/>
    </inkml:brush>
  </inkml:definitions>
  <inkml:trace contextRef="#ctx0" brushRef="#br0">0 0 8088,'2'22'804,"3"2"-804,3 5 0,-1 5 0,-7 10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0:33.858"/>
    </inkml:context>
    <inkml:brush xml:id="br0">
      <inkml:brushProperty name="width" value="0.08571" units="cm"/>
      <inkml:brushProperty name="height" value="0.08571" units="cm"/>
    </inkml:brush>
  </inkml:definitions>
  <inkml:trace contextRef="#ctx0" brushRef="#br0">1 1 7932,'12'9'-631,"7"-6"492,-4 4 1,-3 3 0,0-1 0,0 1 138,0 0 0,3 7 0,6-5 0</inkml:trace>
  <inkml:trace contextRef="#ctx0" brushRef="#br0" timeOffset="150">306 306 8020,'7'-15'-415,"0"1"0,3 9 0,-3-3 558,7 6 0,-1-5 0,1 0 0,3 2-213,2 2 1,3 3 0,0 0-1,0 0 45,-1 0 0,1 0 25,0 0 0,9 10 0,3 2 0</inkml:trace>
  <inkml:trace contextRef="#ctx0" brushRef="#br0" timeOffset="300">893 349 8020,'15'0'-90,"0"0"0,-11 3 0,6 1 1,0 4-36,4-3 1,6-3 0,1 0 0,1 3 124,0 2 0,9 10 0,3-5 0</inkml:trace>
  <inkml:trace contextRef="#ctx0" brushRef="#br0" timeOffset="400">1547 480 8020,'19'-3'-384,"-4"-4"0,4 5 0,-4-6 1,4 6 383,3 2 0,9 0 0,-7 0 0,8 0 0</inkml:trace>
  <inkml:trace contextRef="#ctx0" brushRef="#br0" timeOffset="466">2091 545 8020,'29'0'-154,"0"0"1,3 0-1,-6 0 1,6 0 153,2 0 0,2 0 0,7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0:31.189"/>
    </inkml:context>
    <inkml:brush xml:id="br0">
      <inkml:brushProperty name="width" value="0.08571" units="cm"/>
      <inkml:brushProperty name="height" value="0.08571" units="cm"/>
    </inkml:brush>
  </inkml:definitions>
  <inkml:trace contextRef="#ctx0" brushRef="#br0">66 545 8205,'22'-9'-42,"0"-6"0,-1-2 0,1 0 0,0 5 249,0 3 0,7-6 0,2 8 1,1 2 15,-1 3 0,5 4 1,-4 5-1,-1 5-76,1 0 1,4 10-1,-9-2 1,-5 6-84,-6 1 1,-11 4 0,3 1 0,-6-1 10,-2 1 1,-17 4 0,-7-7-1,-8-2-84,-6-3 1,-3-3 0,-3-1 0,0-6-135,1-6 1,-1 1 0,1-1 0,2-4-342,4-1 1,6-3 0,9 0 483,0 0 0,1 0 0,-1 0 0</inkml:trace>
  <inkml:trace contextRef="#ctx0" brushRef="#br0" timeOffset="302">1024 110 8045,'-21'0'0,"-1"2"-25,0 6 1,0-4 0,0 11 0,3 2 482,5 2 0,-6 13 1,6 6-1,-6 11-10,-1 9 1,8 2 0,6 1 0,5-3-105,2 2 1,0 1 0,2-3 0,5-7-341,8-5 1,12-12 0,2-5-1,0-8-414,2-6 0,-7 2 1,8-10-1,-3-2-597,0-3 0,2-4 0,-4-3 1007,2-2 0,0-10 0,-7 5 0</inkml:trace>
  <inkml:trace contextRef="#ctx0" brushRef="#br0" timeOffset="704">1264 415 7920,'-12'2'1102,"4"5"0,6-2 1,4 10-1116,6 2 0,1 2 1,8 0-1,-2-2-570,2-2 1,2-8-1,3 5-105,0-2 0,-1 4 1,1-6 368,0-3 1,0-3-1,-3-4 1,-2-3 318,-2-3 0,-8-9 0,5 3 0,-2-5 144,-5-3 0,-3 0 396,-2 0 0,-2 10 0,-6 5 20,-6 5 0,-3 21 0,0 10 1,2 12-277,-2 10 0,5 4 1,0 11-1,3-1-138,4 0 1,0 8 0,0 0-1,-2-3-643,2-2 1,2-6 0,3-3 0,0-11 496,0-9 0,-9 2 0,-3-7 0</inkml:trace>
  <inkml:trace contextRef="#ctx0" brushRef="#br0" timeOffset="938">1786 175 7988,'0'24'-72,"0"5"0,0-2 0,-2 9 0,-3 3 370,-2 2 0,0 12 0,7 5 0,0 3 419,0-3 1,2 5 0,3-5 0,2 5-614,-2 2 0,-3-2 0,-2-2 0,3-6-540,4-1 0,-4-11 0,4-9 0,-5-3-2458,-2-4 2894,0-12 0,10-6 0,2-9 0</inkml:trace>
  <inkml:trace contextRef="#ctx0" brushRef="#br0" timeOffset="1121">2266 458 8045,'0'22'185,"-3"0"1,-2 0-1,-2 2 136,2 5 0,-4 5 1,-1 9-1,0 3-262,0 5 0,-6-5 0,3 5 0,-1-5-546,-1-3 0,1 1 1,-8-1 486,0 1 0,1-10 0,-1-3 0</inkml:trace>
  <inkml:trace contextRef="#ctx0" brushRef="#br0" timeOffset="1303">1961 480 8045,'0'22'465,"2"2"0,3 5 0,5 7-163,2 5 1,5 3-1,9 0 1,6 2-515,2 4 1,-5-4 0,7 3-1,3-8-773,2-5 1,-5-9 984,0 2 0,-9-5 0,4-2 0</inkml:trace>
  <inkml:trace contextRef="#ctx0" brushRef="#br0" timeOffset="1538">2374 1 8045,'22'22'0,"2"0"-19,5-1 1,-4 4 0,6 6 0,-2 10 226,0 7 1,7 15 0,-7 3 0,-2 11 342,-3 8 0,-2-5 0,-3-3 1,-2 1-414,-2-1 1,-10-4-1,0 4 1,-13-4-339,-13-11 0,-11 1 0,-11-9 0,-1-1-2199,0 0 2399,1-2 0,-1-8 0,1 1 0</inkml:trace>
  <inkml:trace contextRef="#ctx0" brushRef="#br0" timeOffset="1937">3158 1155 8071,'-12'0'2070,"5"0"0,14 0-1860,8 0 0,4 0 0,5 3 0,3 1-462,2 4 0,10 1 1,-5-4-1,2 2 252,0-2 0,0-2 0,8-3 0</inkml:trace>
  <inkml:trace contextRef="#ctx0" brushRef="#br0" timeOffset="2052">3550 981 8049,'-36'0'142,"0"0"0,-1 0 0,-4 2 0,3 3-70,1 2 1,1 3 0,-5-5 0,5 5-73,7 2 0,-5-7 0,0 4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0:42.624"/>
    </inkml:context>
    <inkml:brush xml:id="br0">
      <inkml:brushProperty name="width" value="0.08571" units="cm"/>
      <inkml:brushProperty name="height" value="0.08571" units="cm"/>
    </inkml:brush>
  </inkml:definitions>
  <inkml:trace contextRef="#ctx0" brushRef="#br0">1 23 8163,'0'-13'708,"10"4"1,4 9-1240,5 0 0,11 0 531,-1 0 0,9 0 0,-4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0:40.426"/>
    </inkml:context>
    <inkml:brush xml:id="br0">
      <inkml:brushProperty name="width" value="0.08571" units="cm"/>
      <inkml:brushProperty name="height" value="0.08571" units="cm"/>
    </inkml:brush>
  </inkml:definitions>
  <inkml:trace contextRef="#ctx0" brushRef="#br0">153 240 8287,'0'-22'-189,"-8"7"744,1 1 0,-10 12 0,3 4-39,-6 17 0,1 10 1,2 12-1,2 1-142,-2 4 0,8 2 0,2-5 1,4-1-40,3-6 1,3 3-1,1-10 1,6-5 39,2-7 0,3 0 1,6-10-1,4-5 88,4-6 0,-8-9 0,4-11 0,-11-5-249,-4-7 0,4 2 1,-6-2-1,-4-3-41,-1-2 0,-3 5 0,-3 2 0,-4 2-723,-7 6 0,2 2 0,-3 2-4265,-2 0 4815,-2 0 0,-3 10 0,0 2 0</inkml:trace>
  <inkml:trace contextRef="#ctx0" brushRef="#br0" timeOffset="148">523 523 8189,'-15'-12'4794,"1"4"-5685,9 6 1,-2-5 890,14 0 0,5-10 0,10 4 0</inkml:trace>
  <inkml:trace contextRef="#ctx0" brushRef="#br0" timeOffset="634">762 66 8650,'-14'0'5111,"-1"0"-4703,10 0 0,-2 0 0,14 0 0,10 0-548,10 0 1,0-3-1,6-2 1,1-4-666,0-4 0,0 9 1,5-6-1,-5 3-595,-3-1 0,-2 1 0,-7 7 1400,0 0 0,-13 3 0,-9 4 0,-9-2 0,-15 9 0,-3 3-33,-2 3 0,-10 1 0,5-1 0,-2-1 375,0 3 1,9-10 0,-2 15-1,5-1 302,2-2 1,8 1 0,1-4 0,4 3-233,4 6 0,5-6 1,7 5-1,10-5-22,10-2 1,-1-1-1,8 1 1,0 0 47,0 0 1,-7 0-1,2-3 1,-8-2-230,-6-3 1,-5 1 0,-10 7-1,-3-1-318,-4 1 0,-5-7 0,-12-1 0,-5 1-535,-8-3 1,3-2-1,1-10 1,-1 0-288,0 0 1,7 0-1,-2 0 931,5 0 0,2 0 0,0 0 0</inkml:trace>
  <inkml:trace contextRef="#ctx0" brushRef="#br0" timeOffset="1149">1067 153 8110,'-2'-20'-33,"-3"3"161,-2 3 0,-3 7 636,3-8 0,-3 8 838,-4-8-1301,4 10 1,20-4 0,4 9-1,8 2-67,7 5 0,5-4 0,9 4 0,1-4-327,-1-3 0,8 0 1,0 0-1,-3 0 93,-2 0 0,-2 0 0,-1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12.713"/>
    </inkml:context>
    <inkml:brush xml:id="br0">
      <inkml:brushProperty name="width" value="0.08571" units="cm"/>
      <inkml:brushProperty name="height" value="0.08571" units="cm"/>
    </inkml:brush>
  </inkml:definitions>
  <inkml:trace contextRef="#ctx0" brushRef="#br0">0 254 8069,'7'14'0,"3"-2"15,2-3 0,-5 6 0,7-6 537,3 3 0,-6-7 1,4 2-1,1-5 12,3-2 1,2 0-1,3-2-392,5-5 1,-13-5 0,5-10 0,-4 1-217,-5 0 1,0-3 0,-8-2 0,3-2-165,-2 2 0,-2 2 0,-3 3 1,0-1 66,0 1 0,-10 2 0,-4 3 252,-5 1 0,-2 11 1,-1-3-1,1 7 443,0 7 0,-1 5 1,4 9-1,1 2-192,3 6 1,2-3 0,-2 7 0,4 0-479,1 0 0,6-4 0,-1 4 1,8-2-562,11-5 1,4 2-1,4-4 1,8-8-393,12-4 0,-1 2 0,10-9 0,-2-7 107,0-10 1,9-17 961,-2-6 0,-5-5 0,0-3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0:43.948"/>
    </inkml:context>
    <inkml:brush xml:id="br0">
      <inkml:brushProperty name="width" value="0.08571" units="cm"/>
      <inkml:brushProperty name="height" value="0.08571" units="cm"/>
    </inkml:brush>
  </inkml:definitions>
  <inkml:trace contextRef="#ctx0" brushRef="#br0">1 0 11607,'22'0'994,"-1"0"-927,1 0 1,2 0-1,3 0 1,4 3-68,3 4 0,3-4 0,6 6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0:44.807"/>
    </inkml:context>
    <inkml:brush xml:id="br0">
      <inkml:brushProperty name="width" value="0.08571" units="cm"/>
      <inkml:brushProperty name="height" value="0.08571" units="cm"/>
    </inkml:brush>
  </inkml:definitions>
  <inkml:trace contextRef="#ctx0" brushRef="#br0">0 22 13140,'0'-21'0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0:55.243"/>
    </inkml:context>
    <inkml:brush xml:id="br0">
      <inkml:brushProperty name="width" value="0.08571" units="cm"/>
      <inkml:brushProperty name="height" value="0.08571" units="cm"/>
    </inkml:brush>
  </inkml:definitions>
  <inkml:trace contextRef="#ctx0" brushRef="#br0">806 843 8128,'-21'0'743,"-1"0"1,0 0-179,0 0 0,1 16 0,-1 9 1,2 6-207,6 8 1,-3 2 0,10 2-1,2 3-140,3 5 1,4-12 0,5 2-1,8-7 165,4-7 0,3-10 1,2-5-1,3-3 310,2-4 1,0-19-1,-8-8 1,1-5-51,0-4 0,-3 4 1,-2-9-1,-5-3-207,-2-2 1,-3 5 0,-9-1 0,-3 1-475,-2 2 1,-10-4 0,2 6 0,-4 1-1104,-3-1 0,8 3 1,-1 7-2675,-2 1 3814,8 9 0,-11-8 0,8 8 0</inkml:trace>
  <inkml:trace contextRef="#ctx0" brushRef="#br0" timeOffset="130">1155 1060 8091,'-15'0'770,"1"0"659,-3 0 1,5 3-4035,-3 4 2605,10-5 0,-4 8 0,9-10 0</inkml:trace>
  <inkml:trace contextRef="#ctx0" brushRef="#br0" timeOffset="382">1460 516 9221,'0'-22'2745,"0"12"-2133,0 10 1,0 20 0,0 16 0,0 8-3,0 6 0,0-1 0,0 9 0,0 0-347,0-2 1,7 7 0,0-8-1,1 3-1076,1 0 0,-6-17 0,6 1 0,-1-9-882,-1-6 1,3-10 1694,-3-2 0,5-11 0,10 6 0</inkml:trace>
  <inkml:trace contextRef="#ctx0" brushRef="#br0" timeOffset="1313">131 124 8198,'-21'-22'728,"1"20"0,6 9 1,7 10-179,4 5 0,3 12 1,0 9-1,0 13-2,0 7 0,7 4 0,3 8 0,0 13-355,-1 11 0,-3-42 0,-2 2 1,-1 2-1,-1 1 0,2 2 0,-1 0-187,0 2 0,-1-1 0,0-3 1,-2 0-1,1-2 0,-2 1 1,1-2-1,0 0-129,0-1 1,0-2-1,0 38 1,0-9-1,0-10-146,0-12 1,0-3 790,0-16 1,0-18 369,0-26 1,8-16-533,-1-14 1,17 1 0,-2 10 0,2 2-718,0 3 1,-2 2-1,0-5 1,0 2-1146,-1-2 0,1-2 0,0-3 1502,0 0 0,0-9 0,-1-3 0</inkml:trace>
  <inkml:trace contextRef="#ctx0" brushRef="#br0" timeOffset="1497">1 320 8819,'2'-15'846,"5"1"1,6 9 0,11-2 0,5 4-2556,7 3 1709,15 0 0,5 0 0,9 0 0</inkml:trace>
  <inkml:trace contextRef="#ctx0" brushRef="#br0" timeOffset="2327">2026 973 8098,'-22'0'808,"0"0"0,1 0 103,-1 0 1,7 0-461,1 0 0,9-2 1,0-3-1,8-5-180,4-2 1,10-10 0,-3-7-1,6 0-80,1-2 0,1-3 1,0-12-1,0-2-149,0-3 1,-1-10 0,-1 6 0,-6-3-207,-7 0 1,3-1 0,-3-6 0,-4 2-267,-8 5 1,0 5 0,-9 9 365,-3 1 0,-3 19 0,1 11 102,4 16 0,-4 21 1,7 20-1,0 11 253,5 8 1,-3 12-1,3 5 1,2 7-249,2 8 1,3-6 0,0 8 0,0-5-921,0-5 1,13 0 0,8-22 0,13-11-159,7-13 1,5-20 0,3-13 0,1-8 775,-1-8 0,-6-6 0,-4-13 1,-5-4 245,-3-3 1,-1 0-1,-11-5 1,-5 6 75,-6 1 1,1 3-1,-1 7 641,-4 1 0,-4 1 0,-7 6 259,-7 6 1,-3 16 0,0 6-1,2 8-257,-2 7 1,-2 5 0,0 9 0,2 1-506,2-1 0,10 1 0,-2-3 0,7-5-109,7-6 0,-2-6 1,12-5-1,5-4 207,4-8 1,13-10-1,-3-9 1,3-12 52,-3-7 0,-4-6 1,-13-6-1,-2-1-391,-2 1 1,-10-1-1,2 1 1,-7 1-124,-7 6 0,-6-3 0,-11 10 0,-2 3-302,-3 2 1,0 4 0,7 6 0,0 6-1630,0 6 1,8 2 2092,-1 0 0,1 19 0,-8 6 0</inkml:trace>
  <inkml:trace contextRef="#ctx0" brushRef="#br0" timeOffset="2663">3049 712 8037,'-21'-7'691,"-1"-1"1,7 1 0,1 7 152,-3 0 0,-2 0 0,-3 0 0,-2 2-238,-5 6 1,4-3-1,-4 12 1,5 4-534,2 6 0,1 2 0,-1-5 0,2 3-267,6 2 0,4 0 1,10-7-276,0-1 0,10-1 1,7-3-1,7-5-76,5-3 1,10 6 0,-5-5-1,2 2 579,0 5 1,-9 2 0,2 3 0,-5 0 309,-2-1 1,-10 4 0,-5 4-1,-4 7-21,-3 5 1,-10 3 0,-5-1 0,-6 1-8,-8-1 0,-5 1 1,-10-3-1,3-5-210,5-7 1,-5-7 0,7-7 0,0-8-550,5-5 1,7-4 0,8-8 0,6-9-567,6-8 1,12-4 0,4 4-1,8-2-1612,7 2 2621,-5 3 0,17 2 0,-7 1 0</inkml:trace>
  <inkml:trace contextRef="#ctx0" brushRef="#br0" timeOffset="2982">3028 1626 8010,'-22'0'499,"0"0"0,0 0 2570,1 0-2394,-1 0 0,12-7 1,10-2-513,12-4 1,10 6-1,7-7 1,5-1-2,0 3 0,7 0 1,-5 7-1,3-2-63,-3 2 1,-4 3 0,-11 2 0,1 2-57,0 5 0,-10 5 0,-5 10 0,-4 0 92,-3 0 0,-10 7 0,-4 2 0,-3 1-265,2-1 1,-4 5 0,4-7-74,-4-2 1,7-3-132,5-2 1,7-10 0,7-5-1,7-4-338,6-3 1,9 0-1,2 0 1,3-3-1472,5-4 2143,-8 5 0,10-27 0,-7 4 0</inkml:trace>
  <inkml:trace contextRef="#ctx0" brushRef="#br0" timeOffset="3382">4117 647 8235,'-10'-30'513,"-5"1"1,-4 17 0,-3-7 111,0 7 0,1 7 0,-1 15 0,-2 12-332,-5 11 1,4 9 0,-4 3 0,5 6-132,2 7 1,10-2 0,5 0 0,5-1-122,2 1 1,2-10-1,8-2 1,9-13 162,8-7 1,11-12-1,-4-4 1,3-6 409,-1-2 1,-2-12 0,2-8 0,-7-9-118,-5-4 1,-9-4 0,-3-6 0,-2-1-215,-6 1 1,-1-1-1,-3 1 1,-3-3-235,-4-5 0,-7 12 0,-13-5 0,-4 6-837,-3 4 0,7 2 0,-2 11 0,5 1-3133,2 6 3921,0 4 0,1 29 0,-1 6 0</inkml:trace>
  <inkml:trace contextRef="#ctx0" brushRef="#br0" timeOffset="3513">4443 886 9165,'-12'0'-285,"-7"-10"0,7-2 1</inkml:trace>
  <inkml:trace contextRef="#ctx0" brushRef="#br0" timeOffset="4313">5314 930 8095,'22'0'0,"0"0"197,0 0 1,-1 0 0,4 0 0,1 0 280,3 0 1,3 7-1,-6 0 1,6-2-833,2-3 0,-5-2 0,4 0 354,-1 0 0,-3-9 0,-7-3 0</inkml:trace>
  <inkml:trace contextRef="#ctx0" brushRef="#br0" timeOffset="4463">5619 603 8078,'-22'0'209,"8"0"0,-1 2 0,1 6 163,2 6 1,-5 15 0,9 10 0,1 9-133,-2 10 0,6-2 0,-4 2 1,4 3-562,3 1 0,0 6 321,0 5 0,0-5 0,0 7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1:03.013"/>
    </inkml:context>
    <inkml:brush xml:id="br0">
      <inkml:brushProperty name="width" value="0.08571" units="cm"/>
      <inkml:brushProperty name="height" value="0.08571" units="cm"/>
    </inkml:brush>
  </inkml:definitions>
  <inkml:trace contextRef="#ctx0" brushRef="#br0">42 1300 7998,'-15'-3'624,"1"-4"0,9 2 0,-3-10 1,8-1-230,8-4 1,4-4 0,10-7-1,2-13-198,5-12 0,5-7 0,7-2 0,-2-3-103,-3-4 0,-7-3 1,2-8-1,-4 6-250,-8 2 0,-11 2 0,-1 8 0,-7 0-334,-7-1 1,-6 8 0,-8 5-1,-1 7 354,0 12 1,0 10-1,1 10 1,-1 11 81,0 15 0,8 15 0,-1 24 0,0 7 196,3 5 0,3 4 0,9 6 1,0 7-61,0 5 0,0 9 0,0 3 0,2-1-680,5 1 1,-1-46-1,3 0 1,20 43-1,7-7 118,5-12 1,3-14 0,-1-25 0,1-9 479,0-10 0,-1-8 0,-2-11 0,-4-5 14,-8-8 0,-8-11 0,-4-6 0,-5-2 279,-2-4 1,-3-4 0,-7-1 0,0 2 531,0 4 1,0-1 0,-2 9-196,-5 2 1,2 13 0,-7 9-1,0 10-331,0 9 0,-1 8 0,-3 7 0,3 7-206,4 5 1,1 3 0,8-1 0,0 1-64,0 0 1,3-3 0,4-5 0,10-9 292,10-11 0,4-6 1,8-12-1,-3-6 81,3-6 1,2-15 0,-2-7 0,-8-5-247,-9-3 0,-15 0 0,0-2 1,-4 0-210,-3 3 1,-10-3 0,-4 14 0,-8 1-417,-7 0 1,2 4 0,-7 12-1,3 6-910,4-1 0,3 8 1,2-3-1640,1 10 3016,-1 16 0,0 4 0,0 6 0</inkml:trace>
  <inkml:trace contextRef="#ctx0" brushRef="#br0" timeOffset="309">1087 995 7923,'-15'-8'199,"1"1"542,-3 2 1,-2 3 0,-3 2-388,0 0 0,3 2 1,2 3-1,5 5-117,2 2 0,0-5 0,5 8-295,-2 2 1,0 2-1,7 3 1,2 0 29,6-1 0,-4 1 0,11 0 0,4 0 57,8-1 0,0 8 0,6 3 0,-1-1 229,-6 1 0,6 7 0,-3-3 1,-5 7 154,-7 8 0,-7-2 0,-10 9 0,0 2-135,0 3 1,-10 0 0,-7-3 0,-7-6-182,-5-8 0,-7-10 0,7-22 0,2-6 127,3-6 1,2-14-1,3-10 1,2-12-441,2-7 1,10-10 0,-2 1 0,5 1-750,2 3 0,9 3 0,6 2 0,4 4-414,3 8 1,7 7 1378,0 8 0,10-5 0,-5 6 0</inkml:trace>
  <inkml:trace contextRef="#ctx0" brushRef="#br0" timeOffset="611">1435 1670 8008,'8'-15'161,"-1"1"1,0-1-1,-4-4 345,4 4 1,-2-4-1,9 7-31,3 0 1,2-5 0,3 10 0,0 2-198,0 2 1,0 3-1,-1 0 1,-1 3-209,-6 4 0,-4 5 1,-10 10-1,0 0-30,0-1 1,0 4-1,0 1 1,-3 3-274,-4-2 1,-3-3-1,-6-2 1,3 0 65,4-1 1,2-6-1,7-1 50,0 3 1,2-7-1,5-3-138,8-4 1,4-3-1,3 0 1,2-3 254,5-4 0,5-5 0,10-10 0</inkml:trace>
  <inkml:trace contextRef="#ctx0" brushRef="#br0" timeOffset="1079">2306 624 7961,'-21'-7'0,"-1"0"449,0 2 1,0 5 0,0 10-1,1 12 116,-1 11 1,0 16 0,3 4 0,2 3-323,2 4 1,11-4 0,-4 2 0,6 0-94,2-2 1,9-6-1,8-13 1,8-11 297,4-9 0,2-7 0,-4-10 0,2-5 102,-3-9 0,6-3 1,-6-20-1,-4-1-324,-5-3 1,-10-3 0,6-2-1,-4-2-214,-4-3 0,-3 0 0,-2 7 0,-2 1-534,-5-1 1,-5 8 0,-8 2 0,3 3-1521,3 4 0,-1 5 0,-6 8 416,-1 7 0,7 7 1626,1 7 0,-1 15 0,-7 11 0</inkml:trace>
  <inkml:trace contextRef="#ctx0" brushRef="#br0" timeOffset="1176">2524 1060 7961,'22'-22'0,"0"0"0</inkml:trace>
  <inkml:trace contextRef="#ctx0" brushRef="#br0" timeOffset="1360">2764 603 8110,'0'21'697,"0"1"0,2 2-418,5 5 1,3 5 0,7 10 0,-3-1-596,3 1 0,3 2 1,2 2-1,-3 6-593,-5 1 909,6-6 0,-18 14 0,8-8 0</inkml:trace>
  <inkml:trace contextRef="#ctx0" brushRef="#br0" timeOffset="1993">3395 1191 8276,'22'0'232,"0"0"1,-8 0 0,1 0-1,2 0-6,2 0 1,10 0 0,3 0 0,-1-3-258,0-4 1,8 5 0,-5-6 0,2 3-2283,1-2 2313,-11 5 0,6-18 0,-11 8 0</inkml:trace>
  <inkml:trace contextRef="#ctx0" brushRef="#br0" timeOffset="2126">3700 842 8029,'-19'10'313,"2"4"0,5 6 144,2 2 0,-5 11 1,8 9-1,2 8-206,3 6 1,2-5 0,0 4-1,0 1 323,0 0-574,10-8 0,2 15 0,9-7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1:01.841"/>
    </inkml:context>
    <inkml:brush xml:id="br0">
      <inkml:brushProperty name="width" value="0.08571" units="cm"/>
      <inkml:brushProperty name="height" value="0.08571" units="cm"/>
    </inkml:brush>
  </inkml:definitions>
  <inkml:trace contextRef="#ctx0" brushRef="#br0">219 315 8080,'-22'0'389,"0"0"0,0 0 97,0 0 0,1 2 1,1 8-1,3 10-109,3 6 1,2 10 0,-5-4 0,5 2-205,2 4 1,3 1 0,7-3 0,0-6 32,0-6 1,9-5-1,6-4 1,7-8 161,7-5 0,-5-11 0,5-6 0,-5-4-124,-2-3 0,-3-10 0,-2-1 0,-5-4-55,-2 1 1,-3 7 0,-7-5 0,0 3-236,0 4 0,0 3 0,0 2 0,-2 0-1244,-5 1 0,-5-1 1,-10 2 1289,0 6 0,0-5 0,0 6 0</inkml:trace>
  <inkml:trace contextRef="#ctx0" brushRef="#br0" timeOffset="148">458 424 14373,'-12'0'-2104,"2"0"0,10 0 0</inkml:trace>
  <inkml:trace contextRef="#ctx0" brushRef="#br0" timeOffset="349">698 97 8080,'0'-21'254,"0"-1"1,0 7 0,0 1 553,0-3 1,0 10 0,0 9-220,0 17 0,0 13 1,0 11-1,0 3 69,0 5 0,0 2 0,2 8 0,3-6-721,2-1 0,0 4 0,-4-5 0,2 0-820,2 0 0,3-2 1,-6-10-1,6-4 883,2-8 0,3 5 0,7-1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1:07.324"/>
    </inkml:context>
    <inkml:brush xml:id="br0">
      <inkml:brushProperty name="width" value="0.08571" units="cm"/>
      <inkml:brushProperty name="height" value="0.08571" units="cm"/>
    </inkml:brush>
  </inkml:definitions>
  <inkml:trace contextRef="#ctx0" brushRef="#br0">196 1394 8499,'-14'-22'0,"-1"3"703,-2 5 1,5 4-1,-2 10-253,-3 0 1,0 12 0,0 7 0,3 10-124,-3 5 0,7 5 0,0 9 0,3 3-129,0-2 1,-1-3 0,8-3-1,3-2 1,4-4 0,-2-8 0,9-15 0,3-7 159,3-4 1,4-6 0,3-6 0,2-13-115,-3-12 0,-2-7 0,-4-3 0,-3 1-276,-3-1 0,-6-4 1,4 2-1,-3 5-329,-4 0 0,-2 9 0,-3 1 0,-3 4-673,-4 5 1,-5-2 0,-10 17-3200,0 2 4233,10 3 0,-17 11 0,5 3 0</inkml:trace>
  <inkml:trace contextRef="#ctx0" brushRef="#br0" timeOffset="131">458 1677 8238,'2'-19'-62,"5"4"0,-4-4 0,7 7 1</inkml:trace>
  <inkml:trace contextRef="#ctx0" brushRef="#br0" timeOffset="500">610 1416 8238,'-12'-2'0,"2"-3"0,3-5 845,0-2 0,0-3 0,9-4-257,5 5 1,5-3 0,10 7 0,0 0-167,0 1 1,0 1-1,-1 8 1,1 0-291,0 0 0,7 0 0,0 5-120,-2 10 0,-6-1 1,-6 18-1,-8-3-368,-4 0 1,-3 7 0,0-5 0,0 1-329,0-1 1,-10 6-1,-2-6 1,-3 1 84,1-1 0,6-4 1,-4-10-1,3-3-145,4 3 794,2-7 0,6-1 0,4-9 1,8 0 522,4 0 1,-5 0 0,-1 3 407,-4 4 1,6-2-1,-10 7-185,-8-2 1,-6 4 0,-16-4 0,-1 0-432,-3-1 0,-10 6 0,3-8 0,-3-2-107,3-3 0,-3-2 1,10 0-1,2 0 431,3 0-689,12 0 0,-7-9 0,7-3 0</inkml:trace>
  <inkml:trace contextRef="#ctx0" brushRef="#br0" timeOffset="1344">1329 1677 8181,'-10'-21'0,"8"-1"0,-6 0 569,6 0 0,4 8 1,6-1-1,6-4 252,6-8 0,9-4 1,0-8-1,0 3-549,2-3 0,-4-2 0,7-5 0,-3-2-49,-4-3 0,-3 0 0,-2 5 1,-1-2-557,1-3 0,-10-7 0,-4 4 0,-6 1 13,-2 0 0,0 2 1,0 10-1,-2 5 70,-6 7 0,-4 14 0,-10 8 0,1 7 142,-1 7 1,3 10-1,2 17 1,2 12 136,-2 7 0,7 13 1,1 9-1,2 2-101,-1 5 0,1-4 0,7 1 0,0 4-704,0 1 0,10 8 0,4-7 0,8-15 230,7-14 1,7-13 0,13-9-1,4-12 546,3-12 0,-8-10 0,5-10 0,-2-12 0,0-12 0,-8-7 0,-9-2 0,-5-1 14,-9 1 0,-1 2 1,-12 2-1,-2 3 811,-2-3 1,-6 7-1,-4 6 1,-10 9 68,-10 10 1,3 4-1,-7 6 1,2 4-654,0 7 0,-8 18 0,6 9 0,2 7-110,5 1 1,-1 1 0,16-4 0,-1-4-78,0-1 1,6-3 0,13-4 299,13-12 0,7-10 0,10-14 0,-3-8 256,3-12 1,-1-9 0,-1-13 0,-8-2-224,-5-4 1,-5 4 0,-4-5 0,-8 5-201,-4 2 0,-8 8 0,-7 2 1,-13 3-692,-6 4 0,2 12 1,-5 8-1,3 5-2202,4 2 0,5 2 1,8 5 2705,6 8 0,6 14 0,2 5 0</inkml:trace>
  <inkml:trace contextRef="#ctx0" brushRef="#br0" timeOffset="1731">2309 1438 8181,'0'-12'573,"0"2"0,-7 12 106,-1 6 1,-6 4-735,6 10 0,-1-3 1,4-2-784,-2-3 579,-1-9 0,8 7 108,0-4 0,-7-4 153,0 11 0,0-8 1,7 8 315,0 2 0,0 4 1,2 6-1,3 4 241,2 3 0,3 5 0,-5 9 0,2 3 97,-2-2 1,0 6 0,-1 1-1,4 2-362,-3 0 1,-10-10-1,-5 3 1,-2-5-100,-5-2 1,-5-10 0,-4-5 0,-3-7 60,2-8 0,3-4 1,4-13-1,3-6-287,3-13 0,9-7 0,-2-10 1,4 3-5332,3-3 5362,0 8 0,10-11 0,2 9 0</inkml:trace>
  <inkml:trace contextRef="#ctx0" brushRef="#br0" timeOffset="2034">2439 2200 8181,'13'-22'324,"-1"0"0,-8 1 285,4-1 1,9 7-1,-3 1 204,6-3 1,-6 7-186,1 3 0,-8 5-596,7 2 0,-9 9 0,2 6 1,-7 4-87,-7 3 0,2-8 0,-7 1 1,0 2-410,0 2 1,7 3-60,-2 0 1,5-8 151,2 1 0,2-10 0,5 2-1650,8-5 2020,4-2 0,13-9 0,1-4 0</inkml:trace>
  <inkml:trace contextRef="#ctx0" brushRef="#br0" timeOffset="2516">3506 806 8090,'-9'-24'150,"-3"-3"0,-3 1-97,1 6 0,6 8 1,-6 12-1,-3 0 41,-2 0 0,-3 17 1,0 10-1,0 9 257,0 10 1,1 12-1,-1-2 1,3 2-125,4 0 1,-2-2 0,10 4-1,2-2-195,3 3 0,2-1 1,2-2-1,5-9 88,8-11 0,11-13 0,6-13 0,-1-5 251,1-9 0,4-11 0,-4-16 1,-1-7 105,0-5 0,-2-3 0,-9 1 0,-3-1-226,-3 1 0,-9-3 0,2-3 0,-4-1-254,-3 1 0,-3 3 0,-4 3 0,-7-1-614,-6 1 1,-9 9-1,0 5 1,3 4-193,1 4 0,4 9 0,-1 4 809,0 6 0,0 21 0,0 5 0</inkml:trace>
  <inkml:trace contextRef="#ctx0" brushRef="#br0" timeOffset="2665">3615 1481 9104,'22'0'0</inkml:trace>
  <inkml:trace contextRef="#ctx0" brushRef="#br0" timeOffset="4050">4617 436 8111,'0'-43'16,"0"-1"1,10 0-1,7 1 1,9-1 135,11 1 0,4 6 0,2 4 0,1 1 230,-1 6 1,-6 4 0,-3 7 0,-3 8 4,-4 5 1,-6 4-1,-4 5 1,-5 10-282,-2 10 0,0 2 1,-5 12-1,4 7-88,3 6 0,-7 13 0,2 13 1,-4 10-67,-3-40 1,0 1 0,1 0 0,0 0 0,1 8-1,1 0 1,1 2 0,-1-1-156,0 5 0,-1 1 0,0 4 1,-1 0-1,-1 6 0,0 1 1,0-2-1,0 0 40,0-2 0,0-1 0,0-6 0,0-1 0,0-8 1,2-1-1,1-3 0,1-1 324,11 42 0,-3-26 1,0-18 1809,-2-16 1,-3-10-774,-7-2 0,-10-10 1,-7-7-1,-9-7-323,-11-5 1,-1-10-1,-1 2 1,3-2-381,-3 3 1,-4-3-1,-6 7 1,1-2-475,7-5 1,-1 7 0,13 1-1873,3-1 0,11-2 1,10-8-4760,10 6 6610,7 4 0,20 1 0,2-3 0</inkml:trace>
  <inkml:trace contextRef="#ctx0" brushRef="#br0" timeOffset="4265">5575 1656 8054,'-22'-20'587,"1"6"0,9 2-30,4 4 1,16 6 0,6-5 0,8 4-679,7 3 1,2 0 0,8 0 0,-3 0-599,3 0 1,2-7-1,5-3 1,0-2 718,-2-5 0,14-12 0,-12-5 0</inkml:trace>
  <inkml:trace contextRef="#ctx0" brushRef="#br0" timeOffset="4331">6011 1351 8054,'-46'0'0,"-3"0"0,-1 0 850,1 0 0,-4 0 1,2 0-1,3 2-708,2 5 0,12-4-142,5 4 0,5-14 0,2-5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1:13.157"/>
    </inkml:context>
    <inkml:brush xml:id="br0">
      <inkml:brushProperty name="width" value="0.08571" units="cm"/>
      <inkml:brushProperty name="height" value="0.08571" units="cm"/>
    </inkml:brush>
  </inkml:definitions>
  <inkml:trace contextRef="#ctx0" brushRef="#br0">392 153 8304,'0'-22'864,"-9"1"1,4 8-93,-10 6 0,8 7 0,-5 7 0,0 10-281,0 10 0,0 7 0,-5 9 0,5 3-265,2 5 0,-5-2 0,8 6 1,0 1-471,-3 0 0,8-1 0,-8 6 1,3-6-1231,0-1 1,-1-11 0,8-9-1678,0-3 3151,-9-11 0,-3-11 0,-10-9 0</inkml:trace>
  <inkml:trace contextRef="#ctx0" brushRef="#br0" timeOffset="314">0 1 8304,'15'14'509,"-1"3"0,3 5 563,3 5 1,4 11 0,5 1-1,7 7-145,5 5 1,3 9 0,-1-2-1,1 5-726,0 3 1,6-8 0,1 0 0,-2 0-698,-3-3 1,-10-1 0,-2-13 0,0-3 495,-1-1 0,-6-1 0,5 8 0</inkml:trace>
  <inkml:trace contextRef="#ctx0" brushRef="#br0" timeOffset="347">871 785 8807,'-9'-22'463,"6"10"0,-4 2 1,14 10-1,8 0-1716,4 0 1253,13 0 0,2 0 0,9 0 0</inkml:trace>
  <inkml:trace contextRef="#ctx0" brushRef="#br0" timeOffset="448">1067 545 8215,'-55'0'0,"4"2"0,5 3 567,2 3 1,11 6 0,4-4-568,4 2 0,4 2 0,-1 8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1:19.874"/>
    </inkml:context>
    <inkml:brush xml:id="br0">
      <inkml:brushProperty name="width" value="0.08571" units="cm"/>
      <inkml:brushProperty name="height" value="0.08571" units="cm"/>
    </inkml:brush>
  </inkml:definitions>
  <inkml:trace contextRef="#ctx0" brushRef="#br0">22 751 8301,'13'22'379,"-4"0"0,-9-1 1,0 1 52,0 0 1,0 0-1,0-1 1,3 1-158,4 0 1,-5-8 0,6 1-174,-6 2 1,-4 2-102,-6 3 0,4-12 0,-9-10-76,4-12 1,-1-8 0,5-1 0,-2-1 119,2 0 0,3-7 0,2 0 0,0 2 138,0 3 0,0 2 0,2 1 0,5 1 218,8 6 1,-3-3 0,3 9-1,1 4-257,4 1 0,2 3 0,-1 3 0,1 4-705,0 7 0,2 6 1,3 4-1,2 3-667,-3 2 0,-1 2 0,-4-4 1228,1 2 0,0 9 0,0-4 0</inkml:trace>
  <inkml:trace contextRef="#ctx0" brushRef="#br0" timeOffset="181">414 795 8219,'-21'12'718,"1"-3"1,3 1 103,3 4 0,7 6 0,-5 2 0,2-1-310,5 1 0,3 7 0,2 0 0,0-2-344,0-3 1,9-2-1,6-3 1,4-4-546,3-8 0,0 3 1,2-3-1,3-2-521,2-3 1,0-12 897,-8-4 0,1-15 0,0-5 0</inkml:trace>
  <inkml:trace contextRef="#ctx0" brushRef="#br0" timeOffset="347">610 54 8219,'-21'-22'583,"6"3"1,3 7 120,2 12 0,3 19 1,10 18-1,1 4-161,4 2 1,9 3 0,-5 3-1,2 4-520,1 2 1,-1 4 0,8 6 0,-3 0-618,-4 1 0,4 4 0,-7-3 594,0-4 0,8-12 0,-8 2 0</inkml:trace>
  <inkml:trace contextRef="#ctx0" brushRef="#br0" timeOffset="514">458 555 8219,'0'-15'1520,"2"3"-1392,6 3 0,4-6 0,10 8 0,2 0-226,5-3 1,12 8 0,10-6 0,0 6 97,2 2 0,2 0 0,11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1:21.265"/>
    </inkml:context>
    <inkml:brush xml:id="br0">
      <inkml:brushProperty name="width" value="0.08571" units="cm"/>
      <inkml:brushProperty name="height" value="0.08571" units="cm"/>
    </inkml:brush>
  </inkml:definitions>
  <inkml:trace contextRef="#ctx0" brushRef="#br0">110 110 8108,'-15'0'-54,"3"2"152,3 5 1,-6-2-1,5 10 1,1 1 55,-1 4 0,0-6 0,5 1 0,-2 4-15,2 8 0,3-3 0,2 5 0,0-2 5,0 2 0,10-12 0,4 2 0,5-4 97,3-3 0,0-8 0,0 4 1,0-8-36,-1-8 0,1-4 0,0-9 0,0-4-174,-1-4 0,-8 3 0,-6-8 1,-5 0-195,-2 0 1,0 8 0,-2-4 0,-5 6-16,-8 3 1,-4-1 0,-3 0 0,0 3-208,0 4 0,1-2 0,-1 10 384,0 2 0,0 3 0,0 2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1:23.256"/>
    </inkml:context>
    <inkml:brush xml:id="br0">
      <inkml:brushProperty name="width" value="0.08571" units="cm"/>
      <inkml:brushProperty name="height" value="0.08571" units="cm"/>
    </inkml:brush>
  </inkml:definitions>
  <inkml:trace contextRef="#ctx0" brushRef="#br0">65 545 8073,'0'-10'919,"0"13"0,0 19-392,0 19 0,0 10 0,0 9 0,3-2-183,4 3 1,-5 4 0,8 5-1,-3 3-507,1-3 1,6-5 0,-4-4-1,2-6 163,5-1 0,-7-4 0,-1-6 0</inkml:trace>
  <inkml:trace contextRef="#ctx0" brushRef="#br0" timeOffset="165">0 872 8415,'0'-22'818,"0"0"1,0 8-378,0-1 1,2 10-1,6-2-440,6 5 1,8 9 0,5 0 0,4 0-481,3 3 1,-5-7 0,7 4 0,1-2-304,-4 2 0,6-5 0,-10 6 782,-2-6 0,-3-12 0,-2-2 0</inkml:trace>
  <inkml:trace contextRef="#ctx0" brushRef="#br0" timeOffset="315">392 654 8073,'-10'-31'-829,"-2"-3"1,-2 0 1417,-1 5 1,10 5 92,-2 2 1,-3 15 0,3 14-213,2 19 1,3 16 0,4 8 0,3 8-220,2 5 1,3 3-1,-5 1 1,5 4-285,2 1 0,-5 1 1,5-5-1,0 2-964,0 2 0,-4 8 997,6-7 0,1-1 0,6-6 0</inkml:trace>
  <inkml:trace contextRef="#ctx0" brushRef="#br0" timeOffset="616">915 284 8098,'-22'22'719,"-2"2"1,-3 2 0,0 8 62,8 7 1,-3 1-1,8 16 1,-3 2-7,2 3 0,6 2 0,9 1 0,0-1-121,0 0 0,9-2 1,8-2-1,7-6-680,5-1 0,8-4 0,-6-6 0,3-3-872,5-5 0,-5-4 0,0-13 0,-1-4 897,1-8 0,3-5 0,6-2 0</inkml:trace>
  <inkml:trace contextRef="#ctx0" brushRef="#br0" timeOffset="967">1198 741 8687,'-20'-14'1032,"6"-1"0,-6 10-609,6-2 0,4 14 0,3 8 0,7 4-295,7 3 0,-2 0 0,10-1 0,2 1-379,2 0 1,5 0 0,3 0-1,2-3-534,-3-5 0,-1 3 1,-1-9-1,2-4 227,3-1 0,0-3 0,-7 0 1,0 0 557,0 0 0,-8-10 0,1-4 0,-1-6-7,-2-1 0,-2-1 0,-10 0 1,0-2 788,0-5 1,0 5 3230,0-5-3444,-10 14 0,1 25 0,-6 19 0,8 9-164,5 6 0,2 7 1,0 2-1,0 3-450,0 4 0,0-4 1,0 2-1,0 0-990,0-2 0,0-6 1,0-13-1,2-11 1035,5-9 0,-4 3 0,6-8 0</inkml:trace>
  <inkml:trace contextRef="#ctx0" brushRef="#br0" timeOffset="1182">1720 153 8075,'0'29'220,"0"0"1,0 10-1,0 0 1,0 7 315,0 4 1,3 11 0,4-3-1,5 7 99,0 8 0,5-5 0,-7 7 0,0 0-337,-1 5 1,6-3-1,-8 0 1,-2-2-356,-3-4 1,-4-6 0,-3-9-1,-2-13-2312,2-11 2369,-7-8 0,9-32 0,-6-6 0</inkml:trace>
  <inkml:trace contextRef="#ctx0" brushRef="#br0" timeOffset="1382">2156 610 8284,'-10'13'687,"8"6"1,-5-5 0,4 8-258,3 7 0,0-2 1,-2 9-1,-3 3-254,-2 2 1,-1-5 0,6 1 0,-3 1-741,-2 3 1,-8-4-1,6-3 1,-3-3 563,-5-4 0,-3-3 0,-2-2 0</inkml:trace>
  <inkml:trace contextRef="#ctx0" brushRef="#br0" timeOffset="1549">1895 632 7778,'12'3'-45,"-3"1"0,1 6 394,5 2 0,4 3 0,3 9 1,-1 3 105,1 2 1,10 9-1,4-1 1,3 1-434,-3-1 1,3 4 0,-8-7 0,1 0-1483,-1-5 1,-2-5 1459,-7-2 0,0-10 0,-1-3 0</inkml:trace>
  <inkml:trace contextRef="#ctx0" brushRef="#br0" timeOffset="1783">2374 1 8037,'21'0'461,"1"2"0,0 5 1,0 10 283,0 10 1,-1 7-1,1 12 1,2 5-94,5 7 1,-2 7-1,7 5 1,0 5-189,0 3 1,-10-6 0,0 6-1,-10-1-330,-4 0 1,5 1-1,-11 2 1,-6-8-836,-10-4 1,-7-3 0,-3-2-1,0-7-1141,0-12 1,1-13 1841,-1-17 0,0-4 0,0-10 0</inkml:trace>
  <inkml:trace contextRef="#ctx0" brushRef="#br0" timeOffset="2117">3179 1024 7917,'22'3'2399,"0"1"0,2 4-1577,5-3 0,7-3 0,15-2 0,7 0-789,5 0 0,5 0 0,0 0 1,-1 0-668,-4 0 0,-12-10 0,-2-2 0,-11-2-2454,-9-1 3088,-4 1 0,-4-18 0,1-2 0</inkml:trace>
  <inkml:trace contextRef="#ctx0" brushRef="#br0" timeOffset="2205">3746 872 7917,'-37'-3'146,"1"-4"1,7 2-1,-7-7 1,-1 2 408,3 6 1,-4-6 0,9 3 0,0 2-556,-3 2 0,-2-6 0,-9-3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1:54.181"/>
    </inkml:context>
    <inkml:brush xml:id="br0">
      <inkml:brushProperty name="width" value="0.08571" units="cm"/>
      <inkml:brushProperty name="height" value="0.08571" units="cm"/>
    </inkml:brush>
  </inkml:definitions>
  <inkml:trace contextRef="#ctx0" brushRef="#br0">107 426 8228,'9'-14'16,"6"0"0,-4 2 0,4-5 0,1 3 275,3-2 0,2-3 0,1 0 97,-1 4 1,0-1 0,1 9-185,-1 2 1,-7 10 0,-2 4 0,-3 3-65,-4 5 0,-2 11 0,-3 8 1,0 4-171,0 2 0,-10 8 0,-6 2 0,-8 3-284,-5 4 0,-6 2 0,4 3 0,-2-2-97,-5-5 0,7-1 1,1-11-1,1-9 345,1-10 0,9-5 1,12-23 359,4-15 1,6-4 0,4-15-1,10 1 29,9 2 1,-3-5-1,8 10 1,0 1 11,4 4 0,-2 4 1,1 5-1,-1 7-395,0 4 0,-5-4 0,5 0 0,-2 5-1373,-5 6 0,-2 1 1433,-3 9 0,0 1 0,1 6 0</inkml:trace>
  <inkml:trace contextRef="#ctx0" brushRef="#br0" timeOffset="349">746 341 8145,'0'14'-1281,"0"0"1705,0 3 1,0-5-244,0 2 0,0-7-751,0 7 0,0-7 570,0 8 0,0-11 0,0 6 0</inkml:trace>
  <inkml:trace contextRef="#ctx0" brushRef="#br0" timeOffset="750">767 362 8145,'0'-12'-428,"0"-7"1511,0 17 1,-2-7-530,-5 9 0,4 9 0,-6 3 0,2 2-148,0 0 1,0 1 0,7 8-1,0 3-186,0 3 1,0-1 0,0-7 0,0 1-229,0-1 1,2 0 0,5 1 0,7-1-489,5 0 1,3-9-1,-1-3 1,0-1-230,0-1 1,1 0-1,-1-10 1,0-1 55,1-3 0,-3-10 0,-3 0 0,-2-6 387,3-6 1,-5-1-1,0 4 1,-3-5 281,-4-2 0,-3 4 0,-2-4 0,0 2 29,0 5 0,0 3 1,0 1-1,-2 3 559,-5 5 0,2 5-153,-9 9 1,7 9 0,-5 8 0,2 9 58,6 9 1,-1 6-1,0 3 1,-2 6-107,2 7 0,3-3 0,2 3 0,0 2-652,0 3 0,0 2 0,0-3 0,0-4 264,0-7 0,9-5 0,3-3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12.913"/>
    </inkml:context>
    <inkml:brush xml:id="br0">
      <inkml:brushProperty name="width" value="0.08571" units="cm"/>
      <inkml:brushProperty name="height" value="0.08571" units="cm"/>
    </inkml:brush>
  </inkml:definitions>
  <inkml:trace contextRef="#ctx0" brushRef="#br0">277 171 8069,'19'-21'32,"-4"0"0,-6-1 0,-9 1 1,0 0 403,0 0 1,-2 6-1,-5 3 1,-8 3 395,-4 4 1,-2 3-1,0 2-513,-1 0 0,1 2 1,2 5-1,5 8-313,7 4 1,5 2 0,2 2 0,0 4-105,0 1 1,9 3 0,5-5 0,5 2 9,2-2 1,1-2-1,-1-3 1,0 0 180,1 1 1,-10-1 0,-3-2 0,-2-2 318,0-3 0,-2-7 0,-15 5 0,-8-3-373,-9-4 0,-10-3 1,1-2-1,-2 0-1199,3 0 1,-3 0 1159,9 0 0,-8-9 0,3-3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1:21.571"/>
    </inkml:context>
    <inkml:brush xml:id="br0">
      <inkml:brushProperty name="width" value="0.08571" units="cm"/>
      <inkml:brushProperty name="height" value="0.08571" units="cm"/>
    </inkml:brush>
  </inkml:definitions>
  <inkml:trace contextRef="#ctx0" brushRef="#br0">0 501 8255,'0'22'-68,"0"0"0,0-1 314,0 1 0,8 0 0,-1 0 388,-2 0 0,0-1 0,-1 1 0,4 0-113,-3 0 1,-3-8 430,-2 1-725,0-11 1,0-11-1,0-17 1,-2-7 112,-6-8 0,6-5 0,-5-4 0,4-3-520,3 3 1,0-6-1,0 4 1,0 4-663,0 7 1,0 0-1,3 10 1,4 5-1196,7 7 2037,6-2 0,2 16 0,-1-6 0</inkml:trace>
  <inkml:trace contextRef="#ctx0" brushRef="#br0" timeOffset="352">523 414 8206,'-22'-10'803,"0"-4"1,1 4-1,-1 3 43,0 4 0,0 3 0,1 3 0,-4 4-359,-4 8 1,12 6 0,-4 8 0,4 5-402,5 0 0,0 7 1,7-7-1,-3 2-480,4 1 1,8-11 0,6 3 0,5-4-461,9-4 0,-2-9 0,9-4 0,-2-6 26,0-2 0,7-10 0,-7-4 0,-2-5 527,-3-3 1,-2-7-1,0 0 1,-3 2 300,-4 3 1,2 2 0,-8 0 0,1 1 1228,0-1 1,-3 7 1875,-7 1-2487,0 9 0,0 5 0,0 15 0,0 6-567,0 8 1,2-2-1,3 7 1,5-3-563,2-4 0,-5 4 0,5-2 0,0-2-2391,1-3 2902,1-12 0,8 8 0,0-8 0</inkml:trace>
  <inkml:trace contextRef="#ctx0" brushRef="#br0" timeOffset="500">871 392 10801,'-7'22'302,"0"0"0,0 0 1,7-1-1,0 4-146,0 4 1,7-3 0,3 8-1,2 0-709,5 0 0,2 0 553,3 2 0,0-5 0,-1-9 0</inkml:trace>
  <inkml:trace contextRef="#ctx0" brushRef="#br0" timeOffset="650">871 131 8591,'-26'-34'0,"4"5"663,3 5 0,7 4-859,-3 6-2065,10 4 2261,5 10 0,12 20 0,10 4 0</inkml:trace>
  <inkml:trace contextRef="#ctx0" brushRef="#br0" timeOffset="919">1111 479 8030,'0'34'0,"0"-5"36,0-5 1,0 1-1,0 1 626,0 3 0,0 0 1,0-7 436,0 0-1008,0-10 0,-2-2 1,-3-15-145,-3-10 1,1-2 0,7-17 0,0 1-59,0-1 0,0-3 0,0-4 0,3 5 504,4 7 1,-2 5 0,9 4 0,3 6 151,3 7 1,1 4 0,1 3 0,0 0-279,0 0 1,2 20 0,2 9-1,6 9-895,2 6 0,-8 2 0,1 2 0,-8 3-838,-4-3 1466,-1-11 0,-1 4 0,-4-7 0</inkml:trace>
  <inkml:trace contextRef="#ctx0" brushRef="#br0" timeOffset="1100">1764 545 8536,'22'0'0,"0"0"0</inkml:trace>
  <inkml:trace contextRef="#ctx0" brushRef="#br0" timeOffset="1217">1764 1024 8584,'-43'31'0,"-1"3"738,1 0 1,-6 7 0,3-7 0,5 2-964,0 1 1,2-11 0,3 3 224,7-5 0,-5-12 0,0-2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1:26.606"/>
    </inkml:context>
    <inkml:brush xml:id="br0">
      <inkml:brushProperty name="width" value="0.08571" units="cm"/>
      <inkml:brushProperty name="height" value="0.08571" units="cm"/>
    </inkml:brush>
  </inkml:definitions>
  <inkml:trace contextRef="#ctx0" brushRef="#br0">0 23 10907,'24'0'752,"5"0"1,8 0-1,11 0 1,5 0-737,3 0 1,2 0-1,7 0 1,1 0-3241,-1 0 3224,-19 0 0,5-10 0,-17-2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1:32.673"/>
    </inkml:context>
    <inkml:brush xml:id="br0">
      <inkml:brushProperty name="width" value="0.08571" units="cm"/>
      <inkml:brushProperty name="height" value="0.08571" units="cm"/>
    </inkml:brush>
  </inkml:definitions>
  <inkml:trace contextRef="#ctx0" brushRef="#br0">262 240 8021,'-22'-13'0,"0"-3"-81,0 8 1,1 1 0,-1 7-1,0 5 799,0 9 0,0 3 0,1 20 0,-1 4-103,0 7 0,10-2 1,5 7-1,4-2-339,3 0 1,0 0 0,3-8 0,4-2-10,8-4 0,11-13 1,3-12-1,0-2 207,3-5 1,-6-8 0,8-9-1,0-10 93,0-2 1,-7-10-1,-1-2 1,-7-3-305,-4 3 0,-10-3 1,2 8-1,-4-3-126,-3-5 1,-3 5-1,-2 0 1,-4 3-441,-4 4 0,-3 3 0,-11 2 0,0 1-2429,8-1 1,-3 10 2731,8 4 0,4 6 0,0 2 0</inkml:trace>
  <inkml:trace contextRef="#ctx0" brushRef="#br0" timeOffset="147">501 588 13948,'0'12'-268,"10"-2"0,2-10 0</inkml:trace>
  <inkml:trace contextRef="#ctx0" brushRef="#br0" timeOffset="400">762 174 8926,'8'-14'1707,"-1"-1"1,10 10-1,-3-2-1697,6 5 0,9-1 0,2-2 0,3-4-462,5-3 1,0 7-1,-1-5 1,-4 3-1290,-2 0 0,-3-3 1741,-8 3 0,1-5 0,0-10 0</inkml:trace>
  <inkml:trace contextRef="#ctx0" brushRef="#br0" timeOffset="632">893 131 8021,'-34'19'42,"5"-4"0,-2 4 1,2-7-1,2 3 326,3-1 0,2 1 0,3 6-47,4 1 0,8-7 0,12-1 0,5 1-152,2-3 1,12 5 0,10-8 0,4 1 126,6 0 0,-5 4 0,12-4 0,-6 0 33,-1-1 0,-3 1 0,-2-5 0,-5 4 61,-3 4 0,-4-6 0,-13 7-161,-6 3 0,-8-5 0,-10 3 0,-12-1-348,-12-1 0,-7 3 1,-2-8-1,-1-1-536,0 3 0,-6-8 0,1 5 0,6-4-265,4-3 1,12-10 0,-2-4 919,5-6 0,-7-11 0,-3-3 0</inkml:trace>
  <inkml:trace contextRef="#ctx0" brushRef="#br0" timeOffset="831">937 0 8191,'21'0'705,"-6"0"0,0 0 1,1 0 21,4 0 1,-6 0-1,3 0 1,5 0-76,5 0 0,4 0 0,-2 0 0,5 0-593,0 0 1,5 0 0,-10 0-1,0 0-436,2 0 377,-7 0 0,8 0 0,-10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1:36.489"/>
    </inkml:context>
    <inkml:brush xml:id="br0">
      <inkml:brushProperty name="width" value="0.08571" units="cm"/>
      <inkml:brushProperty name="height" value="0.08571" units="cm"/>
    </inkml:brush>
  </inkml:definitions>
  <inkml:trace contextRef="#ctx0" brushRef="#br0">197 175 8115,'-10'-13'762,"8"16"1,-5 16-391,4 8 0,3 19 1,0 0-1,3 7-20,4 7 1,3 13 0,6 7 0,-3 9-276,-9-38 0,1 0 0,3-1 0,-1 2 0,-3 5 0,-1 2 1,0-2-1,-1 0-159,-1 1 0,0 0 0,3-5 0,0 0 0,-1 3 0,1-1 0,-1-2 0,-1-2-119,0 39 0,-9-3 0,-3-14 0,-2-3-153,-5-2 1,5-22 496,-3-10 0,11-22 107,-4-14 0,8-7 0,5-10-323,2 3 1,10-1-1,0-7 1,8 1-433,4-1 0,2-10 0,-4-4 505,2-5 0,9-12 0,-4-3 0</inkml:trace>
  <inkml:trace contextRef="#ctx0" brushRef="#br0" timeOffset="198">1 131 8120,'0'-15'-65,"0"1"67,0-3 1,2 7-1,6 3 1,6 2 291,6-2 1,9 5 0,4-6 0,6 3-662,7-2 1,15 5 366,4-6 0,0-4 0,10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1:52.820"/>
    </inkml:context>
    <inkml:brush xml:id="br0">
      <inkml:brushProperty name="width" value="0.08571" units="cm"/>
      <inkml:brushProperty name="height" value="0.08571" units="cm"/>
    </inkml:brush>
  </inkml:definitions>
  <inkml:trace contextRef="#ctx0" brushRef="#br0">109 697 8111,'0'-21'0,"0"-1"453,0 0 0,0 0 1283,0 0-1365,0 1 1,-2 11 0,-3 10-1,-4 12-217,-4 7 0,6 13 0,-7 7 1,-1 9-104,3 10 1,-5-2 0,10 2-1,2 0-226,3-2 0,2-3 0,0-12 0,2-2 226,5-3 1,5-19-1,10-3 1,0-9 504,0-5 0,-1-12 0,1-10 0,0-12-169,0-7 0,-10-2 0,-5-1 0,-4 3-148,-3 5 1,0-5-1,0 7 1,-3-3-267,-4 1 1,-3 10 0,-7-3 0,3 4-2369,-3 4 1,5 1 2394,-3 6 0,10-6 0,-4 8 0</inkml:trace>
  <inkml:trace contextRef="#ctx0" brushRef="#br0" timeOffset="132">545 1068 8097,'-14'0'386,"-1"0"1,8-8-496,-8 1 109,10 0 0,-4-3 0,9-2 0</inkml:trace>
  <inkml:trace contextRef="#ctx0" brushRef="#br0" timeOffset="418">697 828 8097,'-7'-15'-269,"0"1"1,0-1 0,7-6 551,0-1 1,2 7-1,5 1 242,8-3 1,4 5 0,3 0 0,2 2-371,5 5 0,-5 3 1,5 2-1,-4 0-168,-4 0 1,-8 12 0,-4 7 0,-2 10-84,1 5 1,-11 5-1,-11 9 1,-6 6 86,-1 1 1,-8-6 0,0 1 0,2-6 250,3-8 1,2 3-1,0-12-71,0-8 0,13-2-225,9-17 1,9-5 0,16-14 0,1 2-387,3 2 1,10 3 0,-3-2 439,5 6 0,3-4 0,0 0 0</inkml:trace>
  <inkml:trace contextRef="#ctx0" brushRef="#br0" timeOffset="983">1329 959 8039,'-7'-15'196,"-3"1"263,-2-3 0,7-3 1,-2-1-1,4-4-62,3-4 0,10 3 1,2-11-1,3-1-65,-1-3 1,1-3-1,7 0 1,-1 1-192,1-1 0,-7 1 0,-3-1 0,-3 1-195,-4-1 0,-2 1 1,-3-1-1,-3 3-390,-4 5 1,-3-3-1,-7 10 1,3 5 258,-3 7 0,5 7 0,0 12 0,0 8-128,-1 12 1,9 9-1,-4 13 1,6 0 186,2-1 0,0 10 0,0 5 0,0 5-8,0 3 0,0-1 0,0-2 0,2-3-35,6-2 1,-4-9-1,11 2 1,2-8 190,2-7 1,3-7 0,0-12 0,0-4 25,-1-4 0,-6-2 1,-1-9-1,3-5 112,3-8 0,-6-11 0,-2-3 0,-2 2 459,-5 3 1,5 2-1,-3 0 14,-2 0 0,-3 8 83,-2-1-875,0 11 0,0-4-14,0 16 0,2-6 519,6 5 0,-3-4 0,9-3 246,3 0 0,-5 0 0,3-3 140,2-4 1,-8 2 0,-1-9-509,-6-3 1,-2 5 0,0-3-680,0-2 1,-10 5-4432,-4-2 4886,-6 9 0,-1-5 0,-1 10 0</inkml:trace>
  <inkml:trace contextRef="#ctx0" brushRef="#br0" timeOffset="1565">1764 741 8196,'0'-22'99,"-2"8"0,-3-1 571,-2-2 0,-3 5 5,3-2 1,2 9 0,-9 0-357,-3 10 1,-3 9-1,-1 13 1,1 4-190,6 3 0,-3 2 0,7 6 0,0-4-79,1-1 0,2-11 0,7 3 1,0-5 54,0-2 0,9-2 0,6-6 0,4-7 151,3-4 1,0-6 0,-1-4-1,1-10 20,0-9 0,-8 1 0,-1-4 1,-4 5-112,-4 2 0,5 1 0,-3-1 1,-2 0-234,-3 0 0,-11 3 1,-6 2-677,-4 2 0,-3 11-4373,0-4 5116,0 6 0,10 12 0,3 2 0</inkml:trace>
  <inkml:trace contextRef="#ctx0" brushRef="#br0" timeOffset="1963">2048 610 8156,'7'-14'417,"0"-1"353,-2-2 0,-12 0 1,-8 3 14,-4 7 0,-5 4 0,-3 3 0,-2 0-538,2 0 1,3 10-1,2 7 1,1 7-531,-1 5 0,2 7 0,6-4 1,7-1-91,4 1 1,3-1 0,3-4 0,4 2-95,7-3 1,6-1 0,4-1-1,3 2 330,2 3 0,7 0 0,-7-4 0,-2 4 298,-3 7 1,-5 5-1,-4 3 1,-8-1 194,-5 1 0,-2 7 0,-2-1 0,-8-4 88,-12-7 0,1-7 0,-11-11 0,3-1 76,0-6 0,-7-4 0,7-13 0,2-4-316,3-7 1,5-15 0,4-5 0,8-3-787,4 1 1,6 0 0,4-5 0,8 2-371,4 3 0,3 9 1,2 1-1,3 6-1803,2 6 2755,9 9 0,-4-15 0,10 8 0</inkml:trace>
  <inkml:trace contextRef="#ctx0" brushRef="#br0" timeOffset="2701">3049 545 8494,'-2'-19'525,"-5"4"1,2 3 0,-10 7-156,-2-2 1,-2 9-1,-3 13 1,0 7-51,1 7 1,1-3 0,3 11 0,5 1-160,3 3 0,1 3 1,8-1-1,0 1-46,0 0 0,0-11 0,3-4 1,2-4 175,2-4 1,10-8 0,-3-6 134,6-5 1,-1-4 0,-2-5 0,-5-8-259,-2-4 0,4-6 0,-7-1 0,1-3-501,1 2 0,-6-4 0,4 2 0,-4 2-1041,-3 3 1374,0 2 0,0 0 0,0 1 0</inkml:trace>
  <inkml:trace contextRef="#ctx0" brushRef="#br0" timeOffset="2832">3202 850 12337,'-12'-22'-255,"12"0"0,12 0 1</inkml:trace>
  <inkml:trace contextRef="#ctx0" brushRef="#br0" timeOffset="3117">3420 676 8109,'14'-22'407,"1"0"1,-1 0-1,8 3-11,0 4 1,-3 3 0,-2 7 0,-3-2-38,3 2 0,3 3 0,-1 4-224,-4 6 1,2-4-1,-10 13 1,-2 5-15,-3 5 1,-4 9 0,-6-4 0,-6 1-147,-6 6 1,-1 0 0,1 0 0,3-6-109,3-1 1,7-6 0,-5-9-38,2-2 0,5-10 0,12 2 0,8-7-259,4-7 1,5-5 0,3-10 0,2 0-264,-2 0 0,4-7 1,-2 0-1,-2 5 692,-3 7 0,-12-12 0,-2 5 0</inkml:trace>
  <inkml:trace contextRef="#ctx0" brushRef="#br0" timeOffset="4404">4443 806 8051,'22'0'163,"0"0"0,-1 0 0,1-2 40,0-5 0,9 2 1,3-7-1,2 0-203,1-1 0,-1-1 0,8-8 0</inkml:trace>
  <inkml:trace contextRef="#ctx0" brushRef="#br0" timeOffset="4438">4683 262 8165,'-22'22'128,"10"-1"1,4 4 0,6 4-79,2 7 0,0 15 1,0 9-1,0 10 54,0 10 0,2 5 0,6 2 0,4 0-104,0 0 0,7 0 0,-7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2:05.470"/>
    </inkml:context>
    <inkml:brush xml:id="br0">
      <inkml:brushProperty name="width" value="0.08571" units="cm"/>
      <inkml:brushProperty name="height" value="0.08571" units="cm"/>
    </inkml:brush>
  </inkml:definitions>
  <inkml:trace contextRef="#ctx0" brushRef="#br0">44 1196 8689,'-21'-9'793,"8"-4"0,6-8-409,5-1 0,2 0 1,0-2-1,2-5 63,5-7 1,8-8 0,12-4 0,4-6-275,3-1 1,-7-3-1,2-8 1,-5 1-157,-2 0 1,-3-1 0,-5 1-1,-6 0-378,-6-1 0,-2 11 0,0 4 1,-2 7 72,-6 8 0,4 7 0,-11 15 0,1 11 335,1 15 1,1 12-1,7 22 1,-4 5 127,-3 7 1,7 5-1,-2 3 1,4-1-4,3 0 1,0 10 0,3 3 0,1 1-445,4 1 0,9-10 0,-3 5 1,6-4-622,1-6 0,3-7 1,3-22-1,2-9 508,-2-10 0,4 0 0,-2-12 1,-5-8 453,-7-9 0,3-10 1,-8-4-1,2-6 3,1-2 0,-10-2 1,2-7-1,-5-1 417,-2 0 1,0 3 0,0 5 0,0 7 340,0 5 0,0 9 0,-2 3-250,-5 3 1,2 13-1,-10 18 1,1 12-299,2 7 1,-5 10-1,10 0 1,2-3-270,2-2 0,3-2 0,0-3 0,0-5 136,0-7 1,12-7-1,8-8 1,9-9 115,5-10 0,-5-7 1,5-12-1,-3-5-45,-4-7 0,-6-13 0,-4-1 1,-5 1-211,-2 3 0,-3 5 0,-9 2 0,-5 6-185,-8 1 0,-4 3 0,-3 7 1,0 3-931,0 4 1,1 6 0,-1 9 1104,0 0 0,0 9 0,1 3 0</inkml:trace>
  <inkml:trace contextRef="#ctx0" brushRef="#br0" timeOffset="81">894 804 7268,'-32'0'266,"8"0"0,-5 0 285,5 0 0,2 0 0,0 3-424,0 4 1,8-5 0,2 8-762,2 0 0,5-8 20,13 5 0,-4-2 1,11 0-216,2 2 829,2 1 0,3-8 0,0 0 0</inkml:trace>
  <inkml:trace contextRef="#ctx0" brushRef="#br0" timeOffset="465">850 891 8088,'19'15'-1116,"-4"-1"1,4-9 1226,-4 3 0,-6-8 0,1-5 450,0-3 0,-8-9 253,5 3 1,-4-5 131,-3-3 1,-3 10-503,-4 4 1,-5 6 0,-10 4-143,1 6 0,-4 4 0,-1 10 0,-3-1-298,2 1 1,3 7 0,2 0-161,0-2 1,3-3 0,4-2-126,8 0 1,7-10-1,7-5 1,10-2 102,10 2 1,-3-5 0,5 6 0,-5-3 371,-2 2 0,7-2 0,0 9 0,-4 6 626,-9 6 0,1 1 0,-7 9 1,0 3-109,-1 2 1,-1 10-1,-11 2 1,-4 0-414,-8 0 1,-11 13-1,-6-8 1,1-3-407,0 1 0,-6-12 0,6-1 1,-1-11-304,1-8 1,2-17 0,7-14 25,0-20 1,10-11 0,5-8 0,4-5-329,3-7 0,0 2 1,0-2-1,3 0-3,4 2 1,5 5 0,10 15 0,0 7-814,0 5 1528,-1 12 0,11-8 0,2 8 0</inkml:trace>
  <inkml:trace contextRef="#ctx0" brushRef="#br0" timeOffset="785">1046 1566 7986,'2'-21'704,"6"-1"0,-6 7 1,8 3-1,-1 3-293,6 4 0,-3 2 1,3 3-1,2 0-120,2 0 1,-5 0 0,1 3-305,2 4 0,-5 5 0,0 10 0,-2 0-36,-5-1 0,-3 1 1,-2 2-133,0 5 0,-7-4 0,-1 4 0,4-5-254,1-2 0,3-8-243,0 1 85,0-1 1,10-2 0,4-7 592,6-10 0,11-7 0,3-10 0</inkml:trace>
  <inkml:trace contextRef="#ctx0" brushRef="#br0" timeOffset="1433">2113 608 7971,'-22'0'83,"1"0"1,6 8 0,0 1 0,-1 3 374,-4 5 0,6 3 0,2 4 0,-1 5-55,1 7 0,8-2 1,-4 2-1,6 3-206,2 2 0,2 3 0,6-1 0,6-2-12,5-4 1,6-13 0,1-12 0,6-2 208,2-6 0,-8-4 0,3-7 1,-5-10-58,-2-9 1,0-1 0,0-7 0,-3 0-61,-4 0 0,-6 1 0,-9-6 0,0 3-253,0-3 0,-2 7 1,-3 1-1,-7 2-509,-7 0 1,2 0-1,-12 7 1,4 3-1049,4 4 0,-1-2 0,0 10 1533,0 2 0,1 12 0,-1 6 0</inkml:trace>
  <inkml:trace contextRef="#ctx0" brushRef="#br0" timeOffset="1581">2396 870 11830,'-12'12'-882,"2"-3"0,10-9 1</inkml:trace>
  <inkml:trace contextRef="#ctx0" brushRef="#br0" timeOffset="1816">2679 282 8167,'12'2'1674,"-4"5"-1148,-6 8 1,-2 7 0,0 9-1,0 13 126,0 11 0,0 8 1,0 5-1,0 2-326,0 3 0,2 7 0,3-8 1,3 1-718,-4 2 0,-1-10 0,-6-2 0,-1-17-2698,-4-15 3089,1-6 0,-3-13 0,-2-3 0</inkml:trace>
  <inkml:trace contextRef="#ctx0" brushRef="#br0" timeOffset="2348">2440 1022 10074,'-12'0'7768,"2"0"-4759,10 0-4225,0 0 0,-10 0 0,-2 0 0</inkml:trace>
  <inkml:trace contextRef="#ctx0" brushRef="#br0" timeOffset="2881">3616 804 8030,'31'10'196,"-14"-8"1,5 6 0,-3-6 152,1-2 0,4 0 1,2 0-755,3 0 1,0-10 404,-7-4 0,0-6 0,0-1 0</inkml:trace>
  <inkml:trace contextRef="#ctx0" brushRef="#br0" timeOffset="3033">3768 478 8030,'-14'36'14,"1"3"0,1 7 324,0 9 1,7 1 0,-2 2-1,5 2 123,2 3 0,7 5 0,3 0 1,-1 0-110,1-5 0,5-5-352,-8 0 0,0 5 0,-7-8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2:04.187"/>
    </inkml:context>
    <inkml:brush xml:id="br0">
      <inkml:brushProperty name="width" value="0.08571" units="cm"/>
      <inkml:brushProperty name="height" value="0.08571" units="cm"/>
    </inkml:brush>
  </inkml:definitions>
  <inkml:trace contextRef="#ctx0" brushRef="#br0">240 349 8136,'-21'-7'0,"-1"-1"449,0 3 0,8 3 0,-1 4 0,-2 6-11,-2 6 0,-3 13 1,0 4-1,3 3-68,4 5 0,-2 2 0,10 3 0,2-1-107,3 1 0,2-3 0,0-2 1,2-8 52,6-7 0,4 0 0,9-16 1,1-4 168,0-1 1,2-6 0,3-6 0,2-11 97,-3-6 1,-4-13 0,-7 3 0,-6-5-257,1-3 1,-8 3-1,6 2 1,-6 3-150,-2-3 0,0 8 0,-2-1 1,-6 3-1183,-6 0 1,2 0-1,-3 7 78,-2 1 926,-2-1 0,-3 0 0,0 0 0</inkml:trace>
  <inkml:trace contextRef="#ctx0" brushRef="#br0" timeOffset="131">436 545 8136,'12'9'3887,"-2"-6"-4040,-10 7 153,0-10 0,0 0 0,0 0 0</inkml:trace>
  <inkml:trace contextRef="#ctx0" brushRef="#br0" timeOffset="382">719 0 8136,'-14'3'386,"2"4"371,2 8 1,3 14 0,7 7 0,0 7-38,0 8 1,0 5 0,0 9 0,0 1-517,0-1 1,0 8-1,0-1 1,0-2-800,0-2 1,0-20 0,2-4 0,3-5 594,2-5 0,10-3 0,-5-9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2:11.738"/>
    </inkml:context>
    <inkml:brush xml:id="br0">
      <inkml:brushProperty name="width" value="0.08571" units="cm"/>
      <inkml:brushProperty name="height" value="0.08571" units="cm"/>
    </inkml:brush>
  </inkml:definitions>
  <inkml:trace contextRef="#ctx0" brushRef="#br0">110 1829 8161,'0'-34'294,"7"3"1,2 7 0,1-3 402,0-2 0,4-10 1,-4 3-1,2-5-248,5-3 1,-5-9-1,0-5 1,-2-5-433,-5-2 0,4-3 0,-1-2 0,-3-5-96,-3-2 1,-2-3 0,-2-10-1,-6-2-421,-6-2 0,-1-1 1,-2 13-1,-4 10 345,-4 14 1,13 14 0,-10 17-1,3 20 206,0 17 0,4 28 0,1 16 0,-1 13 220,3 13 0,-5 12 1,10 5-1,2 2-196,4-47 1,0 0-1,0 6 1,2 0-1,-1 3 1,0-1-1,0 1 1,0-1-238,0-1 0,0-1 0,-1-3 0,2 1 0,0-1 1,2-1-1,2-3 0,3-1-478,13 37 1,16-14 0,-1-34-1,7-8 407,8-9 0,-5-17 0,5-5 0,-5-15 281,-2-11 0,-3-8 0,-5-10 0,-5-2 210,1-5 1,-15 3 0,2-8 0,-4 3 365,-3 5 1,-7 9 0,2 5-1,-5 3 113,-2 4 0,0 10 0,-2 5 0,-5 2-362,-8 6 1,-4 13 0,-3 11 0,0 9-434,0 5 0,8 9 1,-1 10-1,1 1-135,2-1 0,2-2 0,10-8 1,0-2 128,0-4 0,3-8 0,4-15 0,7-7 416,6-4 0,11-13 1,3-7-1,2-9 451,1-11 0,-11-11 0,3-3 0,-5 0-496,-2-2 1,-10 14 0,-4-2 0,-8 7-548,-8 8 1,-6 2 0,-13 2 0,-4 2-151,-3 6 1,0 4 0,-2 10 0,7 0-2080,4 0 1,4 10 2468,-1 4 0,0 15 0,0 5 0</inkml:trace>
  <inkml:trace contextRef="#ctx0" brushRef="#br0" timeOffset="196">915 1503 8158,'0'-15'127,"-2"3"187,-5 2 0,2-4 0,-10 7 1,-2 2 201,-2 2 0,-5 3 0,-3 3 0,-4 4 6,-3 7 1,0 6 0,-5 2 0,5 2-391,3 5 1,2-5 0,9 5-1,6-5-190,7-2 0,4 0 0,6 0 0,4-3-280,7-5 0,8 3 0,7-7 0,8 2 242,4 5 0,-5 2 1,0 3-1,1 0 406,-4 0 0,-1 7 1,-13 2-1,-4 3 284,-8 5 1,-5 9 0,-2 6 0,-4 4-221,-11 9 0,-9 1 0,-20 10 0,1-6-391,-1-9 1,1 0-1,-1-15 1,1-4-514,-1-5 0,10-22 0,8-8-597,9-18 1,7-11 0,10-21 0,0-5 1126,0 0 0,19-10 0,5 1 0</inkml:trace>
  <inkml:trace contextRef="#ctx0" brushRef="#br0" timeOffset="496">915 2221 8141,'7'-24'145,"1"-5"0,1 12 1,-4-5-1,5 5 1020,2 5 0,-5-7-247,8 4 0,-8 6-602,8 1 1,-11 8 0,4 8 0,-6 6-101,-2 6 1,-2 1-1,-3 4 1,-5 1-231,-2 3 1,0 7 0,-5-6 0,3-1-262,-3 2 0,4-7 1,1 5-1,3-5-59,4-2 0,2 0 1,3 0 231,0 0 1,3-10 0,7-5 75,11-5 1,4-11 0,8-6-1,1-4-393,0-3 0,2 0 0,8 0 0,0 1 419,-1-1 0,1 0 0,-1 0 0</inkml:trace>
  <inkml:trace contextRef="#ctx0" brushRef="#br0" timeOffset="1130">2178 1372 8084,'0'-36'0,"-2"2"181,-5 2 1,2 3 0,-10 10 0,-2 4 596,-2 8 0,-3 7 1,0 7-1,1 10-345,-1 10 0,0 7 1,0 12-1,3 2-430,4 3 0,-2 7 0,10-7 0,2-3-46,3-2 0,9-5 1,3-4-1,2-11 281,5-9 0,5 0 0,4-12 0,6-7 398,2-10 1,-8-10-1,3-7 1,-5-8-11,-2-4 1,0-2 0,-3-1 0,-4 1-595,-8-1 1,3 1 0,-3-1-1,-2 0-921,-3 1 1,-9 2 0,-3 2 0,1 5-934,-1 3 1,-4 9 1821,6 7 0,1 1 0,7-8 0</inkml:trace>
  <inkml:trace contextRef="#ctx0" brushRef="#br0" timeOffset="1279">2331 1546 13233,'21'0'-200,"1"-2"0,0-3-2734,0-2 2934,0-1 0,-1-1 0,1-3 0</inkml:trace>
  <inkml:trace contextRef="#ctx0" brushRef="#br0" timeOffset="1598">2570 1241 8084,'0'-21'-313,"0"-1"0,3 0 680,4 0 1,-2 3 0,9 2 0,3 2 237,3-2 1,1 5 0,1 0 0,0 3-116,0 4 1,-1 2 0,1 3 0,0 0-214,0 0 0,-10 10 1,-5 5-1,-4 4-102,-3 3 0,0 2 0,-3 2 1,-4 6-173,-8 2 0,-4-5 1,-3 7-1,-2 3-157,-5 2 0,5 3 0,-3-3 0,8-5-112,4-7 1,3-5-1,-5-2 1,5 0 316,2 0 0,6-10 0,11-5 47,7-5 1,6-4 0,4-5-1,3-8-647,2-4 0,9 4 0,-4 1 0,3-3 549,-1-3 0,-10-11 0,6-3 0</inkml:trace>
  <inkml:trace contextRef="#ctx0" brushRef="#br0" timeOffset="2396">3420 414 8019,'2'-24'25,"5"-5"0,-2 2 0,10-7 0,4 0 229,8 0 1,-1 0 0,10-4-1,3 4 170,2 2 0,3 3 1,-1 8-1,-1 1-72,-6 6 1,-2 4 0,-10 12 0,0 6-139,-5 6 0,-2 18 1,3 11-1,-6 13-71,-6 7 1,1 12 0,-2 7 0,-2 8-200,-2 4 0,-3-41 0,0 0 1,0 1-1,0 1 0,0 6 1,0 2-212,0 4 1,0 1-1,-3 0 1,-2 0-1,2 3 1,-1 0 0,1 0-1,-1-1-44,-1-2 1,0-1 0,4-4-1,0-2 1,-3-4 0,1-1-1,1-4 1,1-2 158,1 37 0,0-19 0,0-20 1004,0-9 0,0-20 376,0-19 1,-10-9 0,-4-13 0,-5 0 85,-3 0 0,-10 1 1,-2-1-1,-2 0-764,0 0 0,2 3 0,-2 4 0,7 6-1443,5-1 1,2 8-2178,0-6 3070,10 6 0,22-8 0,14-2 0</inkml:trace>
  <inkml:trace contextRef="#ctx0" brushRef="#br0" timeOffset="2764">4443 1394 7986,'-19'-15'3598,"2"3"-3107,2 2 0,13 3-382,2 7 0,17 0 1,14 3-1,5 1-446,10 4 0,-2-1 1,9-7 336,0 0 0,-7 0 0,8 0 0</inkml:trace>
  <inkml:trace contextRef="#ctx0" brushRef="#br0" timeOffset="2809">4770 1132 7986,'-66'0'376,"1"0"0,2 3 1,3 2 118,2 2 0,4 7 1,3-6-1,15-3-495,10-3 0,13-2 0,4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2:10.484"/>
    </inkml:context>
    <inkml:brush xml:id="br0">
      <inkml:brushProperty name="width" value="0.08571" units="cm"/>
      <inkml:brushProperty name="height" value="0.08571" units="cm"/>
    </inkml:brush>
  </inkml:definitions>
  <inkml:trace contextRef="#ctx0" brushRef="#br0">349 284 8096,'-22'-15'0,"-2"3"-207,-5 2 1,5-4 0,-5 7 0,5 2 560,2 2 0,0 13 1,0 7-1,1 10 2,-1 9 0,0 5 0,0 3 0,3 2-199,5 4 1,4-1 0,10 6 0,0-1-22,0-6 1,2-4-1,8-11 1,9-11 313,8-12 0,12-10 0,-3-10 0,5-12 201,3-11 1,-1-11 0,-2-4-1,-4-3-228,-8 2 0,0-4 1,-5 0-1,-7 0-255,-5 0 0,-5 2 1,-7 5-1,0 0-153,0 2 0,-12-2 0,-7 17 0,-8 5-811,0 7 0,-4 0 1,2 10-1,2 2-1345,3 3 1,10 2 2140,-1 0 0,1 19 0,-8 5 0</inkml:trace>
  <inkml:trace contextRef="#ctx0" brushRef="#br0" timeOffset="150">523 480 10546,'-21'-10'-505,"9"8"1,2-18-1,10 8 1</inkml:trace>
  <inkml:trace contextRef="#ctx0" brushRef="#br0" timeOffset="435">698 262 8053,'12'-22'548,"-3"0"1,1 3-47,5 5 0,4-6 0,3 6-97,0-6 1,-1 8 0,1 5 65,0 5 1,0 2 0,-3 2-244,-4 5 1,-6 5-1,-9 10 1,0 0-209,0 0 1,-2 7 0,-5 2 0,-8 3-165,-4 5 0,-10 2 1,-3 2-1,1 1-103,-1-1 0,-4-6 1,5-1-1,1 0-433,6-2 1,-7-2 494,16-11 1,6-11-1,21-10-7,10-12 1,14-7 0,0-3-1,5 0 192,3 0 0,9-9 0,3-3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3:11.233"/>
    </inkml:context>
    <inkml:brush xml:id="br0">
      <inkml:brushProperty name="width" value="0.08571" units="cm"/>
      <inkml:brushProperty name="height" value="0.08571" units="cm"/>
    </inkml:brush>
  </inkml:definitions>
  <inkml:trace contextRef="#ctx0" brushRef="#br0">109 305 8074,'-12'15'0,"2"2"298,1 7 1,6 3-1,-4 14 1,4 7 475,3 5 0,0-2 1,0 10-1,3 6-740,4 11 1,-2-3 0,7 0-1,0-5-812,0-5 1,-7-4 0,2-20 777,-4-5 0,6-4 0,4-10 0</inkml:trace>
  <inkml:trace contextRef="#ctx0" brushRef="#br0" timeOffset="181">0 632 8074,'12'0'674,"0"2"0,-4 3 1,6 3-358,5-4 0,10 6 0,3 0 0,2-1-742,5 1 1,2 5 0,2-8-1,-2-2-363,-4-3 1,1-2-1,-9-2 788,-2-6 0,7-13 0,0-13 0</inkml:trace>
  <inkml:trace contextRef="#ctx0" brushRef="#br0" timeOffset="347">392 240 8094,'-19'2'454,"4"8"1,6 12 239,-1 12 1,7 19 0,-4 12 0,5 13-415,2 6 1,0 6 0,0 7 0,0-45 0,0 2-210,0 3 1,0 0 0,1-2-1,0-1 1,6 45 0,6-2-591,-1-5 1,5-17-1,-8-17 1,1-19 518,0-13 0,7-14 0,-5-2 0</inkml:trace>
  <inkml:trace contextRef="#ctx0" brushRef="#br0" timeOffset="665">893 240 8080,'-22'0'0,"0"0"216,1 0 0,-1 0 0,0 2 0,3 6 529,4 6 0,-4 15 1,7 10-1,-3 9-208,1 10 1,9 5 0,-2 5 0,4 5-240,3 7 1,10 2 0,4 0 0,8-4-247,7-3 1,-2 2 0,7-14-1,0-12-676,-1-10 0,1-22 0,5 1 1,-5-8-3014,-3-8 3637,8-1 0,-5-22 0,10-6 0</inkml:trace>
  <inkml:trace contextRef="#ctx0" brushRef="#br0" timeOffset="914">1133 523 8080,'0'-12'1281,"0"5"1,0 14 0,0 8-860,0 4 1,2 3-1,5-1 1,8 4-350,4 4 1,5-5 0,3 5 0,4-5-364,3-2 0,-5-3 0,5-2 0,0-5-673,0-2 1,-8-3-1,4-7 1,-6 0 127,-3 0 0,-1-9 0,-3-8 835,-3-10 0,-9-7 0,5-9 0</inkml:trace>
  <inkml:trace contextRef="#ctx0" brushRef="#br0" timeOffset="1063">1503 480 8219,'-10'-22'1248,"0"7"-815,-4 1 0,2 19 0,7 4 0,-2 18 44,2 16 1,2 3-1,3 13 1,0 1-131,0 3 1,8 12 0,1 5 0,1 7-578,0 7 0,4-4 0,-4 2 1,0-10-550,-1-9 0,1-15 1,-5-10 778,2-9 0,10-17 0,-5-13 0</inkml:trace>
  <inkml:trace contextRef="#ctx0" brushRef="#br0" timeOffset="1315">1938 22 8051,'-7'22'499,"0"0"0,-3 0 1,5 2-1,-2 5 221,2 7 1,3 15 0,2 7-1,0 7-61,0 8 0,0-3 0,2 12 0,3 3-305,2 0 1,8 7-1,-6-15 1,1 3-356,0 0 0,4-12 1,-6-6-1,-4-16-447,-1-14 0,-3-8 0,2-5-3255,5-4 3703,-4-5 0,7-20 0,-10-2 0</inkml:trace>
  <inkml:trace contextRef="#ctx0" brushRef="#br0" timeOffset="1564">2374 175 8625,'12'2'1989,"-5"8"-1364,-4 12 1,-3 2 0,0 12 0,0 5-126,0 8 1,0 6 0,0 13 0,0 2-365,0 3 0,0-1 1,0-6-1,0-1-297,0 0 0,-8-9 0,1-8 1,2-9-1012,3-10 0,2-5 0,-3-4 1172,-4-6 0,5-4 0,-8-10 0</inkml:trace>
  <inkml:trace contextRef="#ctx0" brushRef="#br0" timeOffset="1849">2200 458 8549,'0'14'1387,"2"1"1,5 4-681,8 8 0,7-1 1,7 11-1,4-1-368,1-2 1,7 7 0,-4-5 0,4 5-517,2 3 0,-1 0 1,-4-3-1,-6-5-2433,-8-7 2610,3-5 0,-15-2 0,9 0 0</inkml:trace>
  <inkml:trace contextRef="#ctx0" brushRef="#br0" timeOffset="2114">2592 1 7970,'21'0'176,"1"7"1,0 0-1,0 0 702,-1 3 0,4-3 1,1 13-1,6 6 62,2 6 0,-1 4 0,6 10 0,-5 5-378,-3 7 0,6 7 0,-8 8 0,-5 7-363,-7 4 1,-7 3-1,-13 0 1,-6 1-463,-13-1 1,0-10-1,-7-7 1,5-9-1149,2-10 0,0-15 0,3-7 1411,4-5 0,-4-12 0,7-2 0</inkml:trace>
  <inkml:trace contextRef="#ctx0" brushRef="#br0" timeOffset="2297">3484 893 8014,'10'12'818,"5"-4"0,4-6 1,3-2 38,-1 0 1,8 0-1,1 0 1,-1 0-1268,2 0 0,3 0 1,9 0 409,1 0 0,9 0 0,3 0 0</inkml:trace>
  <inkml:trace contextRef="#ctx0" brushRef="#br0" timeOffset="2413">3942 676 7979,'-44'0'578,"-7"0"0,0 0 1,3-3 275,2-4 1,3 4 0,-3-4 0,0 2-855,2-2 0,-4-5 0,14-10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15.546"/>
    </inkml:context>
    <inkml:brush xml:id="br0">
      <inkml:brushProperty name="width" value="0.08571" units="cm"/>
      <inkml:brushProperty name="height" value="0.08571" units="cm"/>
    </inkml:brush>
  </inkml:definitions>
  <inkml:trace contextRef="#ctx0" brushRef="#br0">1236 192 6918,'0'15'702,"0"-1"0,0 2-639,0 3 0,0 3 0,0-1 0,0 3-62,0 4 1,0-4 0,0 4-3,0-4 1,0-3-281,0 0 224,-10-9 0,5-12 0,-6-14 1,1-5 59,5-2 0,-4-8 0,2-1 0,2-1-27,3 0 0,2-4 0,0 6 0,0 3 4,0 2 1,0 10-1,2 2 58,5 3 1,3 4-1,6 12 1,-2 10 80,3 9 1,4 0 0,5 9 0,3 3 7,-3 3 1,5-6 0,-3-2 0,-2-2 169,-2-5 0,-5-9 1,-3-6 1021,-2-1 0,-9-8-1085,2-16 1,-7-3-1,-5-16 1,-2 0-152,3 0 1,-6-2 0,1-8 0,-1 3-817,1 4 1,2-2 0,7 8-1,2-1-592,5 0 0,-2 3 1325,9 6 0,10 1 0,9 0 0</inkml:trace>
  <inkml:trace contextRef="#ctx0" brushRef="#br0" timeOffset="266">1875 192 9550,'0'22'576,"0"1"0,0 3 1,0 5-284,0 2 1,0-4-1,0 4 1,0-2-131,0-5 0,9-3 0,5-1 0,5-3-19,3-5 0,1-5 0,3-11 0,3-5-45,-3-7 0,-3-8 1,-4-6-1,-5-5-206,-6 0 1,-6-8 0,-2 8 0,-2-2-95,-6-1 0,-3 10 0,-13 0 0,-2 10-233,-2 8 0,-8-1 1,5 4-1,-2 8 434,-5 8 0,-2 18 0,-3 4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1:00.789"/>
    </inkml:context>
    <inkml:brush xml:id="br0">
      <inkml:brushProperty name="width" value="0.06" units="cm"/>
      <inkml:brushProperty name="height" value="0.06" units="cm"/>
      <inkml:brushProperty name="color" value="#E71224"/>
    </inkml:brush>
  </inkml:definitions>
  <inkml:trace contextRef="#ctx0" brushRef="#br0">131 523 8293,'0'22'282,"0"0"1,3 2 220,4 5 1,-5-5 0,6 8 0,-6-3 2,-2 0 1,7 9-1,1-4 1,-1 3-180,2-1 1,-4-2-1,7 4 1,1-4-216,-1-2 1,-5-3 0,5-7-1,0 2-412,0 5 1,-5-12 0,6 5 0,-1-3-859,0 0 0,-7-4 0,4-1-1936,1 3 3094,-8-7 0,8 0 0,-10-10 0</inkml:trace>
  <inkml:trace contextRef="#ctx0" brushRef="#br0" timeOffset="550">1 240 8217,'0'-22'-75,"2"1"1,3-1 569,2 0 0,10 7 0,-2 1 0,4-3-72,3-2 0,9-3 0,5 3 1,6 2-167,1 2 1,1 10 0,-1-2 0,1 5-135,-1 2 0,1 9 0,-3 8 1,-5 10-156,-7 9 0,-7 5 0,-7 5 0,-8 5-17,-5 7 1,-2 5-1,-2 2 1,-5 1-158,-8-1 1,-11 0-1,-6-2 1,1-2-94,-1-3 0,1-12 0,4-5 0,-4-15 99,-3-9 0,7-12 0,-2 3 0,5-6-9,2-2 0,8-12 1,2-8-1,2-6 27,5-1 1,3 1-1,2-1 1,2 0 262,5 8 0,-2-3 1,10 10-1,2 0 199,2 5 1,3 4 0,-1 6 0,1 4 400,0 8 1,0 4 0,0 3-1,-1 2-278,1 5 0,2-5 1,3 8-1,2-3-690,-2 0 0,4 2 0,-2-4 0,0 2-479,3-3 1,-8-1 0,7-6 0,-2-2-25,0-3 0,0 1 0,-7 7 1,0-1 789,0 1 0,-8-2 0,-2-3 0,0-3 0,0 3 0,-7 2 0,5 3 0</inkml:trace>
  <inkml:trace contextRef="#ctx0" brushRef="#br0" timeOffset="916">981 1285 8223,'12'-9'683,"-3"6"0,-6-6 0,2 6-313,2-4 0,0 2-254,-7-9 1,0 6-1,0-6-269,0-3 0,0-3 0,0-1 10,0-1 0,0 0 0,0-2 0,-2-3-21,-6-2 0,4 0 1,-11 7-1,-2-2-13,-2-5 1,-3 7-1,3-2 1,2 7 172,2 0 0,1 8 0,-8 1 763,0 6 1,3 4-1,2 6 1,5 6-126,2 6 0,-4 4 0,6 2 0,3 6-307,3 2 1,2 0 0,0 4 0,2-4-284,6-2 0,1-1 0,8-4 0,-2 2-653,2-3 1,5-9 0,4-5-1,3 1-434,-2-1 1,4-8 0,-2 4 0,0-6 1042,3-2 0,-8 0 0,7 0 0</inkml:trace>
  <inkml:trace contextRef="#ctx0" brushRef="#br0" timeOffset="1533">1307 1329 8138,'0'22'1340,"0"-1"-1122,0 1 0,0-7 1,-2-3 1692,-5-2-1459,4 6 1,-7-16-1,8 0-447,-5-12 1,4-7-1,-4-3 1,5 0-202,2 1 0,0-8 0,0-3 0,-3-2-186,-4-4 1,5 4 0,-6 0 0,6 2 82,2 6 0,0-6 0,0 3 0,0 3 378,0 1 1,0 11 204,0-1 1,10 13-1,4 2-28,5 12 0,-4 7 0,-1 6 0,1 1-54,-3 3 1,7 8-1,-6-8 1,1-3-75,1-2 1,-11 6 0,6-1-61,0-3 1,-8-9 15,5-2 0,-7-13-144,-7-2 0,2-17 0,-7-12 0,3 0 10,4-2 0,-5 4 0,3-9 0,2-1 15,3 4 1,2 1-1,0 10 1,0 0 107,0 1 1,7-1 0,2 3-1,4 4 130,3 8 1,4 4 0,2 3-1,-1 0 85,1 0 0,0 10 0,0 7 1,-3 7-91,-4 5 1,4 0 0,-7-5 0,3 3-128,-1 2 1,-9 0 0,2-5 0,-4 3-375,-3 2 1,0 0 27,0-7 1,-10-10-1,-5-7 32,-4-10 1,5-7 0,-1-12 0,1-3 60,1-2 0,4-7 1,9 4-1,0-2 211,0-4 1,0 6 0,0 3 0,0 5 324,0 2 1,9 3 0,6 2 0,4 5 59,3 2 0,0 3 1,0 9-1,2 6-352,5 6 1,-5 8 0,5 4-1,-5 6-608,-2 2 0,0-5 1,0 5-1,-1-3-922,1-4 1,-2 4 0,-4-2 1467,-1-2 0,-1-3 0,8-2 0</inkml:trace>
  <inkml:trace contextRef="#ctx0" brushRef="#br0" timeOffset="1883">1939 1198 8219,'12'0'2614,"-3"3"-1343,-9 4-881,0-5 0,8 6-625,-1-16 1,8-4-1,-6-12-160,3-5 0,-4 5 0,4-8 0,0 1 165,0-5 0,-7 2 1,4 0-1,-1 0 277,-1 0 1,0 8-1,-7-4 1,-2 9 141,-6 6 0,-4-2 0,-9 8 0,-1-1 386,0 0 1,0 3 0,0 7-1,1 2 52,-1 6 0,0 6 1,3 15-1,2 5-223,2 0 0,10 7 0,-2-5 0,5 3-152,2-3 0,0 3 0,2-7 1,5-1-206,8 0 1,7-4 0,7-10 0,5-5-942,0-2 1,9-3 0,-2-7-1,8-2 894,-1-6 0,-2-4 0,-2-10 0</inkml:trace>
  <inkml:trace contextRef="#ctx0" brushRef="#br0" timeOffset="2650">2309 1220 8095,'0'22'64,"0"0"214,0-1 0,0 1 0,0 0 216,0 0 1,0-8 173,0 1-610,0-10 0,0-5 1,2-15-1,3-4-161,2-3 0,1 0 0,-8-2 1,0-3-104,0-2 1,0-7-1,0 5 1,0-1 100,0 1 0,0-6 1,0 8-1,0 3 102,0 1 0,0 4 1,0-1 481,0 0 0,9 10-150,6 5 0,4 14 1,3 10-1,-3 7-215,-4 5 0,4 8 0,-7-8 0,3 0-18,-1 2 1,-6-7-1,4 5-142,-3-5 1,6-2 39,-8 0 0,0-12-18,-7-10 1,-7-10 0,0-12-1,0 0-22,-3 1 0,8-8 1,-8-3-1,3 1 55,-1-1 0,1 3 1,7 7-1,0 1 65,0-1 0,0 0 1,3 0 189,4 1 0,5 9 1,10 4-21,-1 6 0,1 12 1,-2 4-1,-3 5-115,-3 3 1,1 0-1,4 0 1,-2 2-60,-3 5 1,-9-5 0,5 8 0,-3-3-250,0 0 0,1 0 0,-8-8-272,0 1 0,0-7 349,0-1 0,-3-9 133,-4 2 0,5-14 0,-6-7 166,6-6 1,2 6 0,0-1 256,0-2 1,0 5-923,0-2 0,2 2 0,6-3-723,6 8 1,-4 2-1,-1 0 1191,1-2 0,-7 0 0,6 7 0</inkml:trace>
  <inkml:trace contextRef="#ctx0" brushRef="#br0" timeOffset="3066">2744 1089 8178,'0'22'323,"0"0"0,0 0 336,0-1 0,0 1 0,0 0-112,0 0 1,0-8 103,0 1-546,0-10 1,0 2-1,0-14 1,0-10-192,0-10 1,0 1 0,0-8 0,3 0-130,4 0 1,-4 0 0,4-5 0,-5 5 256,-2 3 1,3 2 0,1 7 0,4 0 390,-3 1 0,7 1 1,2 6-108,6 6 1,1 6 0,1 4 0,0 6-126,0 6 1,-1 15 0,1 5-1,-2 2-763,-6 1 0,3-1 1,-10 8-1,-2-3-601,-2-5 0,4 3 0,0-8 1163,-2 3 0,-12-7 0,-5 4 0</inkml:trace>
  <inkml:trace contextRef="#ctx0" brushRef="#br0" timeOffset="3499">3071 1024 8128,'15'7'-927,"-1"1"1506,-9 9 1,5-13-59,-10 11-1173,0-10-202,0 4 110,0-9 744,0 0 0,9 10 0,3 2 0</inkml:trace>
  <inkml:trace contextRef="#ctx0" brushRef="#br0" timeOffset="4799">3093 523 8029,'-22'-36'-610,"0"2"1,1 0 796,-1 0 0,7 8 0,3-3 0,0 7 543,0 7 1,5-2 496,-8 10-948,10 0 1,-4 9 0,9 6-1,0 8 9,0 11 0,2 0 0,3 9 0,5 0-89,2-2 0,0 7 1,5-4-1,-3 6-68,3 8 0,-5-12 0,3 4 0,-1-2-69,-2 1 0,5-6 0,-7-2 1,0 0-211,-1-1 1,1-8 0,-5-1 0,2-7-675,-2 0 257,-3-8-60,-2 1 408,0-10 1,3 0 0,4 0 340,8 0 1,4 0-1,3 0 1,0 0 131,-1 0 1,3 2-1,3 6 1,2 4 77,-2 0 0,-10 7 0,-5-2 0,-3 7 40,-4 5 0,5 3 0,-3-5 1,-4 4-276,-8 3 0,-10-8 1,-11 3-1,-6-4-232,-2-4 1,-2-1-1,-5-6 1,2-6 11,3-6 0,0-2 0,-6 0 0,6-2 25,7-6 0,5-4 0,2-12 1,3-3-44,4-2 0,6 0 0,9 8 0,0-4-175,0-4 1,0 12-1,2-4 1,5 1 43,8 1 0,-3 7 1,2 5-1,3 2-32,3-3 0,2 6 0,-1-5 218,1 4 1,0 11 0,0-1 0,-1 0 91,1 3 1,0-5-1,0 7 1,2-3 77,5-4 1,-5 5 0,8-3-1,-3-2 52,0-3 1,2-2-1,-4 0 1,2 0 166,-3 0 1,-1-12-1,-4-7 1,1-10-78,0-5 0,-3 5 0,-2-7 0,-5-3-76,-2-2 0,-3 0 0,-7 5 0,-2 6 57,-5 6 0,2 3 0,-10 1 0,-4 6 108,-8 6 1,3 6-1,-5 2 1,5 0 284,2 0 0,0 0 1,0 2-1,1 3-125,-1 2 0,7 8 0,3-5 1,3 2-348,4 5 1,2-5 0,3 2-1,0 3-169,0 3 1,3 1 0,4 1 0,5 0-349,0 0 1,10-8 0,-3 1 0,8 2-46,0 2 1,4-4-1,-2-1 1,0 3 123,3 2 0,-6-4 0,8-1 0,-2 1 179,-6-3 1,-2 7-1,-4-4 1,-3 4 191,-3 3 0,-9 0 1,2 0-1,-4-1-137,-3 1 1,0-7 0,-3-3-123,-4-3 0,2-1 0,-7-11 1,0-4 167,0-8 1,7-11 0,-2-8-1,4-5 38,3-7 0,3-2 1,4 2-1,8-2 27,4-3 0,10-2 1,5 2-1,7-7-624,12-5 0,10 5 0,7 2 1,5 3 586,3 4 0,2 3 0,7 3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1:23.937"/>
    </inkml:context>
    <inkml:brush xml:id="br0">
      <inkml:brushProperty name="width" value="0.06" units="cm"/>
      <inkml:brushProperty name="height" value="0.06" units="cm"/>
      <inkml:brushProperty name="color" value="#E71224"/>
    </inkml:brush>
  </inkml:definitions>
  <inkml:trace contextRef="#ctx0" brushRef="#br0">12174 66 7331,'0'-12'-23,"-10"2"614,8 10 252,-8 0-654,10 0 0,-2 3-138,-5 4 1,4-2-1,-4 9-84,4 3 0,3 3 0,-2 2 32,-5-1 1,4 1 0,-6 0 0,1 0 30,1-1 0,-10 1 0,5 0 0,-2 0-27,-1 0 1,1-1 0,-8 1 0,0 0 2,0 0 1,0-1 0,1-1 0,-4-3-32,-4-3 1,5 1-1,-7 4 1,2-2-10,0-2 1,-8-8 0,6 5-1,-3 0 0,-5 0 1,6-7 0,-4 5 0,1-3-64,2 0 0,-5 0 0,8-7 0,-3 0 54,-5 0 0,5 0 1,-2 0-1,0 0 19,2 0 1,-12 0-1,7 0 1,1 0 29,-4 0 1,9-7 0,-4-3-1,-1 1 16,-4-1 1,6-7-1,0 3 1,-3-3-28,-2 2 1,0-9 0,2 7-1,3 0-1,-3-2 0,-2-1 0,-3-1 0,1-1 20,-1 0 1,-2 3-1,-2 2 1,-3 2 18,3-2 1,-8-2-1,0 0 1,1 2-23,4 2 0,-2 1 0,0-8 1,-3 0-25,-5 0 0,6 8 0,-1-1 0,0 1-17,1 2 0,-3-8 0,-10 8 1,-2-2 10,-3-1 0,-2 10 0,0-4 0,-7 1 78,-3 1 0,-7 0 1,12 7-1,-4 0 33,-3 0 0,-8 0 0,1 0 0,0 0-71,-3 0 0,5 0 0,41 0 0,0 0 0,-1 0 0,0 0-11,-1 0 1,0 0 0,2 0-1,0 0 1,-1 0 0,0 0-1,-2 0 1,-1 0-55,-1 0 0,-2 0 1,-3 0-1,-1 0 1,4 1-1,0 0 1,1 1-1,0 1 25,2 0 0,-1 1 0,-2 1 0,0 0 0,-3-2 1,1-1-1,-2 2 0,0 2 10,0 0 1,-1 0-1,-1-3 1,2 1 0,5 2-1,0 0 1,-2 0 0,-1 0 1,0 1 1,-1-2 0,1-2 0,-1-1 0,0 3 0,-1 0 0,3-1 0,0-1-23,-1 0 0,1 1 0,2 3 0,0 1 0,-4-3 0,-1-1 0,0 1 0,0 0 33,2 0 1,-1 0-1,-2 2 1,1 0 0,2-3-1,1 0 1,-1-1 0,-1 1 8,-2 1 0,0 0 0,0-1 0,0 1 0,0 3 0,1 1 0,1-2 0,1 1 9,0 0 1,1 1 0,0 0 0,0 1 0,1 2 0,-1 0 0,-1 1 0,-1 1-6,1 0 0,-1 1 0,2 1 1,0-1-1,3-1 0,1-1 1,-2 2-1,0 1-11,-1 1 1,0 0-1,-1-2 1,2-1-1,2 3 1,1 0 0,-1 0-1,1 0 2,-1 0 0,1 0 0,-1 0 0,1 0 1,0 2-1,-1 0 0,2 0 0,0-1-9,2 1 1,0 0 0,-1 2 0,0 0 0,4 0 0,2 1 0,-2 1 0,1 0 3,-1 3 0,0-1 1,-1-2-1,1 0 1,-3 3-1,0 1 1,4-1-1,0-1 23,1 0 1,2 1 0,4 4-1,0 0 1,-39 28 0,39-27 0,0-1-4,-38 28 0,3 5 1,10-5-1,0 5-33,-1 2 0,1-2 0,2-2 0,3-3 13,1 2 1,11-4 0,-5 4 0,4 3 8,6 0 1,-5 7-1,14-12 1,-3 5 81,1 3 0,9-4 1,1-3-1,6-6 55,6 0 1,9-7-1,-2 7 1,4 0-69,3 5 1,0-2-1,0 2 1,0 0-30,0-2 1,8 4-1,-1-6 1,0-1 36,3 0 1,0-2-1,6-5 1,-3 0-202,-4-3 1,1 6 0,-5-13 0,2 3-61,-2-3 0,0-4 0,0-11 0,2 1-739,-2 0 911,7-10 0,0 7 0,10-7 0</inkml:trace>
  <inkml:trace contextRef="#ctx0" brushRef="#br0" timeOffset="835">1 3572 6647,'12'0'2300,"0"0"-1948,-5 0 1,-2 0-1,7 3-61,-2 4 0,0 3 0,-5 7 0,4-5-47,3-3 1,-4 8 0,6-2-48,3 4 1,0 3-1,0 0 1,-5-1-179,-2 1 0,7 0 0,-5 0-171,0 0 1,0-8 189,-5 1 0,5-11 46,10 4 0,-10-16 0,-2-6 0,-3-5 30,0-3 0,8 0 0,-8 0 0,0-2-49,3-5 0,-7 5 0,6-5 1,-2 5-201,1 2 0,-1 0 0,-5 0-780,6 0 0,-6 1-1463,5-1 2378,-4 0 0,6 10 0,4 2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1:34.954"/>
    </inkml:context>
    <inkml:brush xml:id="br0">
      <inkml:brushProperty name="width" value="0.06" units="cm"/>
      <inkml:brushProperty name="height" value="0.06" units="cm"/>
      <inkml:brushProperty name="color" value="#E71224"/>
    </inkml:brush>
  </inkml:definitions>
  <inkml:trace contextRef="#ctx0" brushRef="#br0">88 1176 8267,'0'12'2022,"0"0"-1519,0-5 0,0 13 1,0 11-1,2 6-137,6 8 0,1 9 0,8 13 0,-2 6-213,2 7 1,2 7-1,3 5 1,-3 0-592,-4-7 0,2-1 1,-10-11-1,-2-8-2494,-3-12 2141,-2-11 1,0-33 0,-2-9 0,-6-14 790,-6-13 0,-5-16 0,-3-13 0</inkml:trace>
  <inkml:trace contextRef="#ctx0" brushRef="#br0" timeOffset="216">1 1241 8205,'2'-19'-106,"3"2"0,5 5 331,2 2 1,-5-4 0,8 6 0,2 4 320,2 1 1,5 3 0,3 3 0,2 4-175,-3 7 1,6 8 0,-3 5 0,-2 4-210,-3 3 1,-10-5-1,-2 7 1,0 3-258,1 2 1,-9-4-1,1-4 1,-10-1-251,-9-6 1,-6 4-1,-1-6 1,-3-5-260,-6 0 1,4-9 0,-8-3 0,0-4-145,0-3 1,8 0 0,-3-3 746,4-4 0,4-5 0,-1-10 0</inkml:trace>
  <inkml:trace contextRef="#ctx0" brushRef="#br0" timeOffset="551">654 784 8205,'-22'7'0,"1"3"-127,-1 2 1,0 3-1,3 6 1,2 1 654,2 0 1,8 7 0,-8 2 0,1 3-91,2 5 0,2 2 0,10 3 0,0-3-96,0-5 1,10 5-1,2-5 1,2 3-162,1-3 1,7 3 0,7-7 0,-3-1-263,-1 1 0,4-6 1,0-9-1,-3-5-418,-2-2 1,6-3-1,-1-7 1,-3 0-1599,-2 0 2097,-2-10 0,0-2 0,0-9 0</inkml:trace>
  <inkml:trace contextRef="#ctx0" brushRef="#br0" timeOffset="817">850 1132 8212,'0'15'1123,"0"-1"-581,0 3 1,0 5-295,0 7 1,10-5 0,4 5 0,6-4-315,1-4 0,1 1 0,0-2 1,0-4-736,0-1 0,-1-10 1,1 2-174,0-5 0,0-2 974,-1 0 0,1-9 0,0-3 0</inkml:trace>
  <inkml:trace contextRef="#ctx0" brushRef="#br0" timeOffset="982">1111 1067 6929,'-12'2'725,"3"3"0,1 5-289,1 2 1,0 5-1,7 12 1,0 7 6,0 5 1,0 13 0,0 4-1,0 5-313,0 2 1,0 0 0,0 1 0,0 1-404,0 6 0,7-15 1,0 0-1,-2-9-669,-2-6 1,-3-9 941,0-5 0,0-5 0,0-2 0</inkml:trace>
  <inkml:trace contextRef="#ctx0" brushRef="#br0" timeOffset="1384">1373 762 8028,'0'32'820,"0"-6"0,0 11 0,0 1-423,0 3 1,0 13-1,0 6 1,2 8-194,5 4 0,-2 8 0,7-5 0,-2 0-299,-5 0 0,5-9 0,-1-13 0,1-2-663,0-3 0,-1-24 1,-4 5-1657,2-7 2414,1-12 0,1-1 0,3-9 0</inkml:trace>
  <inkml:trace contextRef="#ctx0" brushRef="#br0" timeOffset="1583">1743 1024 8112,'-12'9'660,"0"3"1,7 10-1,-2 0-548,2 0 1,2 2 0,1 5-1,-3 5-510,-2 0 1,0 7-1,7-5 1,-3 5 397,-4 3 0,-5 9 0,-10 3 0</inkml:trace>
  <inkml:trace contextRef="#ctx0" brushRef="#br0" timeOffset="1783">1503 1089 7933,'13'22'-271,"-4"-1"678,1 1 0,-5-2 0,9-4 0,3-1-159,3 2 1,1 5 0,1 4-1,0 3-134,0-2 0,7-3 0,0-2 0,0 0-801,2-1 0,-7 1 687,5 0 0,5 0 0,0 0 0</inkml:trace>
  <inkml:trace contextRef="#ctx0" brushRef="#br0" timeOffset="2051">1721 697 8104,'10'-19'-1259,"2"2"1987,0 2 0,0 10 0,-5-2-87,8 5 1,-3 11-1,3 8 1,1 7-201,4 5 0,2 13 1,-1-1-1,1 7-81,0 0 1,0 6 0,-1-1 0,1 3-441,0 4 1,-3 3 0,-2 5 0,-5 2-472,-2 2 1,-3 3 0,-9-4-1,-3-1-1990,-2-7 2541,-10 2 0,-5-9 0,-12 9 0</inkml:trace>
  <inkml:trace contextRef="#ctx0" brushRef="#br0" timeOffset="2301">2396 1372 9286,'3'-12'760,"4"5"0,5 4 1,10 3-1,0 0-997,-1 0 0,8-7 0,3 0 0,-1 2-561,1 2 1,4-4-1,-4-3 1,-1 1-139,0-1 1,6-7 935,-8 3 0,9-6 0,-4-2 0</inkml:trace>
  <inkml:trace contextRef="#ctx0" brushRef="#br0" timeOffset="2382">2854 1154 8096,'-22'7'115,"0"1"0,0-3 240,0-3 0,1-2 0,-4 0 0,-1 0-60,-3 0 1,-7 0 0,4 0-1,1 0-207,-1 0-88,3 0 0,-2 0 0,-3 0 0</inkml:trace>
  <inkml:trace contextRef="#ctx0" brushRef="#br0" timeOffset="3032">3398 1111 8186,'-12'2'-1,"2"3"388,1 2 0,4 0 1070,-10-7-1126,10 0 1,8 0 0,19 0 0,11 0-105,9 0 1,18-7 0,8-3 0,9 1-137,13-1 1,-42 3 0,3 0 0,6 2 0,2 2 0,2 0 0,1-1-60,2-1 0,1 0 1,0 4-1,0 0 1,0-3-1,-1 1 1,-3 0-1,-1 1-115,-5-2 1,-2 1 0,44 0 0,-19-4 0,-13 2-608,-12-2 1,-19 2-1414,-12-10 2103,-10 11 0,-31-6 0,-6 10 0</inkml:trace>
  <inkml:trace contextRef="#ctx0" brushRef="#br0" timeOffset="3384">3246 523 8160,'0'21'37,"0"1"1,7 7-1,0 0 1,0-2-11,3-3 1,-8 5-1,8 0 1,-3 0-244,1 3 0,6-1 0,-7 8 0,1-5-416,1-3 632,-6-2 0,16-7 0,-7 0 0</inkml:trace>
  <inkml:trace contextRef="#ctx0" brushRef="#br0" timeOffset="3617">3137 348 8167,'0'-21'175,"0"-1"1,2 3 0,5 2 318,8 2 0,4 10 1,3-2-1,0 5-42,0 2 1,2 2-1,2 3 1,3 4-244,-2 4 0,-3 1 0,-2 8 0,-3 0-160,-4-1 1,-5 1 0,-10 0-1,0 0-337,0 0 1,-10 2 0,-5 2 0,-4 3-518,-3-2 0,-7 0 0,0-3 1,0 0-1436,-2-5 2240,6-2 0,-16 15 0,7 2 0</inkml:trace>
  <inkml:trace contextRef="#ctx0" brushRef="#br0" timeOffset="3901">3725 218 9061,'-22'-22'1569,"7"10"-1100,1 5 0,9 7 0,-5 4 0,3 6-206,0 2 0,0 10 0,7 7 1,0 0-132,0 3 1,-8-1 0,1 8 0,2-3-180,3 3 1,2 2 0,2 0 0,3-5-418,2-7 1,8 3 0,-6-3 0,4-5-1407,3-7 1,4 0 1869,2-10 0,-1 0 0,1-7 0</inkml:trace>
  <inkml:trace contextRef="#ctx0" brushRef="#br0" timeOffset="4066">4008 392 8479,'-10'12'443,"8"0"0,-6-5 1,6 8-169,2 4 1,-7 3 0,-1 0 0,4 2-356,1 5 1,3-5 0,0 8 0,0-3-711,0 0 1,-7 7 0,-3-7 789,-2-2 0,-2 7 0,-8 0 0</inkml:trace>
  <inkml:trace contextRef="#ctx0" brushRef="#br0" timeOffset="4266">3746 457 8133,'12'3'65,"-2"2"467,0 2 1,2 10 0,10-5-107,-1 0 0,1 7 0,0-7 0,0 3-141,0-1 1,-1 1 0,1 7 0,0-3-568,0-4 0,-1 2 0,1-8-2034,0 3 2316,0 3 0,0-3 0,-1-2 0</inkml:trace>
  <inkml:trace contextRef="#ctx0" brushRef="#br0" timeOffset="4449">4247 610 8133,'0'14'0,"0"1"166,0 2 1,0 2 0,0 3 0,0 0-18,0-1 1,8 1-1,-1 0-398,-2 0 0,-3 0 1,0-1-1,3 1 249,3 0 0,-1 0 0,-7-1 0</inkml:trace>
  <inkml:trace contextRef="#ctx0" brushRef="#br0" timeOffset="4667">4378 436 8528,'0'-13'4027,"2"4"-3826,6 9 1,-4 9 0,11 6-760,2 4 0,-5 1 0,0-3 0,0-5-2298,0-3 2856,3 8 0,7-14 0,-1 6 0</inkml:trace>
  <inkml:trace contextRef="#ctx0" brushRef="#br0" timeOffset="4832">4552 370 9157,'0'22'803,"0"0"0,0 2 0,0 3-353,0 2 0,0 9 1,0 1-1,3 7-399,4 5 1,2 9-1,8-4 1,-4 0-538,-4-6 1,8 1-1,-5-7 1,0-10-2169,-4-8 2654,4-14 0,0 8 0,10-8 0</inkml:trace>
  <inkml:trace contextRef="#ctx0" brushRef="#br0" timeOffset="5083">4574 22 8113,'12'-10'344,"0"8"1,-5-6 165,8 6 1,4 4 0,3 6-1,0 9 127,0 9 0,9 11 0,3 13 0,2 8-126,0 5 1,-2 5 0,5 7 0,-5 10-202,-3 7 0,-11 2 1,-13-7-1,-7 0-651,-7 0 0,-8-2 0,-14-7 0,-7-13 341,-5-12 0,-3-7 0,1-2 0</inkml:trace>
  <inkml:trace contextRef="#ctx0" brushRef="#br0" timeOffset="5551">3659 2025 8178,'0'22'530,"0"0"1,3 0 0,2 2 0,2 2-238,-2 3 1,7 10 0,2-3 0,3 6-328,-2 1 0,4 8 1,-4 2-1,2 0 34,-3 1 0,5 6 0,-7-4 0</inkml:trace>
  <inkml:trace contextRef="#ctx0" brushRef="#br0" timeOffset="5784">3638 1916 7382,'21'-19'0,"1"2"171,0 3 0,0 1 0,2-4 1,2 5 689,3 3 1,8 1-1,-6 8 1,1 0-249,-1 0 0,-2 0 1,-7 3-526,0 4 0,-3 8 1,-4 11-1,-11 3-171,-8-2 0,-9 0 1,-11-1-1,-2 6-463,-3 1 0,-10-3 0,5 3 1,-2-1-916,-1-6 0,4-4 1461,-4-7 0,-4 14 0,7-5 0</inkml:trace>
  <inkml:trace contextRef="#ctx0" brushRef="#br0" timeOffset="6067">4313 1590 8096,'-10'-12'282,"5"2"1,-9 10 314,-3 0 1,5 2-1,-1 6 1,1 6-50,0 5 1,5 11 0,-5 1 0,2 3-223,5 5 1,3 2-1,2 2 1,0 1-215,0-1 1,0-6 0,2-3 0,8-3-427,12-4 0,0-6 1,9-4-1,0-5-1409,6-2 0,-3-3 1723,2-7 0,0-19 0,8-5 0</inkml:trace>
  <inkml:trace contextRef="#ctx0" brushRef="#br0" timeOffset="6215">4748 1655 8096,'-19'22'810,"4"0"1,6-1-423,-1 1 0,7 0 0,-4 0 0,2 2-362,-2 5 0,5-2 0,-6 6 0,6-1-1706,2-6 1680,-10 8 0,-2 0 0,-10 10 0</inkml:trace>
  <inkml:trace contextRef="#ctx0" brushRef="#br0" timeOffset="6416">4509 1764 8096,'14'0'0,"1"0"309,2 0 0,2 0 1,3 0-1,-1 0 87,1 0 1,0 10-1,2 2 1,3 2-184,2 1 0,2-1 0,-4 8 1,4 0-447,3 0 1,-7-1 0,-1 1 0,-6-3 232,-6-4 0,1 4 0,7-7 0</inkml:trace>
  <inkml:trace contextRef="#ctx0" brushRef="#br0" timeOffset="6650">4901 1372 8399,'21'0'2216,"1"2"-1672,0 6 1,2 4 0,3 12 0,2 3 132,-3 2 0,-1 9 1,-4-1-1,-1 4-227,-6 2 0,-4 8 1,-10 2-1,0 3-636,0 4 1,-17-4 0,-7 2 0,-10 0-3144,-12-2 3329,2-3 0,-9 0 0,10 3 0</inkml:trace>
  <inkml:trace contextRef="#ctx0" brushRef="#br0" timeOffset="7518">2570 1503 8172,'-9'12'127,"4"-3"1,-10-6 946,-2 4 1,5-5 1139,-2 6-1709,9-6 0,5-4 0,17-6-184,10-6 0,-1 4 0,8 1 1,0 1 51,0 1 1,0-7-1,4 4 1,-4 0-116,-2 1 0,4-6 0,-7 8 0,-2 2-40,-3 2 0,-10-4-53,1 0 1,-10-3-564,2 3 0,-14 5 0,-8-6 1,-4 6-101,-3 2 1,-7 0 0,-2 0 0,-1 0 314,1 0 0,-6 0 0,6 2 0,0 3 206,-1 2 1,3 3-1,7-5 1,0 2 255,1-2 1,6 5 457,1-3-507,9 10 1,-2-15-1,14 6 1,7-6 100,6-2 0,4 0 1,2 0-1,6 0 6,2 0 0,-5-2 0,5-3 1,-3-2-125,-4 2 0,-3 2 0,-2 1 0,0-3-1124,-1-2 0,1-1 1,-3 6-4021,-4-5 4931,4 4 0,-7-26 0,10 5 0</inkml:trace>
  <inkml:trace contextRef="#ctx0" brushRef="#br0" timeOffset="7850">2679 1198 8172,'-14'0'1611,"-1"0"1,8 0-185,-7 0 1,11 0-793,3 0 0,5 0 0,14 0 0,6-3-191,-1-4 0,7 5 0,1-6 0,-1 4-230,1-4 0,4 6 1,-7-8-1,-3 3-102,-1 0 0,-4-1 0,-1 6 0,-3-3-274,-3-2 1,-9-3-77,2 3 0,-14 5 1,-10-6-1,-9 6 121,-11 2 1,-4 0-1,-2 2 1,-1 3 151,0 2 1,1 8 0,-1-5-1,1-1-28,-1 1 0,10 7 1,5-5-1,5 0-2567,2-5 2560,10 5 0,3-9 0,9 6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1:57.154"/>
    </inkml:context>
    <inkml:brush xml:id="br0">
      <inkml:brushProperty name="width" value="0.08571" units="cm"/>
      <inkml:brushProperty name="height" value="0.08571" units="cm"/>
    </inkml:brush>
  </inkml:definitions>
  <inkml:trace contextRef="#ctx0" brushRef="#br0">128 1 8047,'-21'0'79,"-1"0"0,0 0 514,0 0 0,8 0 306,-1 0-613,10 0 1,-2 7 0,14 0 0,10-2-62,10-2 0,2-3 1,12 0-1,7 0-127,6 0 1,6 0 0,10 0 0,5 0-22,3 0 1,-1 0-1,5 0 1,-2 0-6,3 0 1,-16 0 0,-4 0 0,-7 0-59,-8 0 0,-11 0 0,-8 0-404,-5 0 0,-15 0-1971,-9 0 2361,-9 0 0,-13 0 0,0 0 0</inkml:trace>
  <inkml:trace contextRef="#ctx0" brushRef="#br0" timeOffset="681">629 371 8223,'0'-22'16,"-7"8"1,-3 2 291,-2 2 1,5-4 0,-8 6-114,-2 3 0,5 5 1,-2 8-1,-3 6-4,-2 6 1,-3 9 0,2 2-1,3 3-105,3 5 1,2 2-1,-3 5 1,6 2-122,-1 3 1,8 0 0,-6-8-1,8 1-104,8-1 1,-4-9-1,11-7 1,2-10 169,2-10 0,5-4 1,3-8-1,2-7 173,-2-10 1,4-14 0,-4-1 0,-6-4 65,-4-2 1,-4-1 0,1 0-1,-7 1-158,-4-1 1,-3 1-1,0 2 1,-3 2-43,-4 3 1,-5 9-1,-10-2 1,0 5-232,1 2 0,-1 7 1,0 3-1,0 3-386,1 4 1,-1 2 0,2 6-739,6 4 1,4 5 1284,10 10 0,-9 0 0,-4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2:27.718"/>
    </inkml:context>
    <inkml:brush xml:id="br0">
      <inkml:brushProperty name="width" value="0.08571" units="cm"/>
      <inkml:brushProperty name="height" value="0.08571" units="cm"/>
    </inkml:brush>
  </inkml:definitions>
  <inkml:trace contextRef="#ctx0" brushRef="#br0">0 1 8158,'12'0'616,"-2"0"0,-10 9 1,0 6-242,0 4 1,0 3-1,0 0 1,3 0 6,4-1 0,-5 8 0,5 3 0,-4 2-11,-3 4 1,7-4-1,0 0 1,-2 0-66,-2 0 1,4 0 0,0 4 0,-2-4-23,-3-2 0,-2-1 0,0-4 0,0 2-102,0-2 0,0-1 1,0 1-1,0 2-24,0-3 0,0-1 0,0-4-504,0 1 0,0-7-1792,0-1 712,0-9 0,-7 2 1426,0-14 0,0-5 0,7-10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2:37.448"/>
    </inkml:context>
    <inkml:brush xml:id="br0">
      <inkml:brushProperty name="width" value="0.08571" units="cm"/>
      <inkml:brushProperty name="height" value="0.08571" units="cm"/>
    </inkml:brush>
  </inkml:definitions>
  <inkml:trace contextRef="#ctx0" brushRef="#br0">262 303 8422,'-22'0'-60,"7"0"0,1 0 264,-3 0 0,5 0 0,-3 3 27,-2 4 0,5-2 0,-2 9 0,-1 6-135,3 6 0,-7 8 0,7 12 1,-3 5 136,1 7 1,6 15-1,-4 7 1,3 7-101,4 7 1,3-40 0,1 1 0,1 6 0,0 1-1,1 3 1,1 1-87,1 3 0,1 0 1,1 1-1,2 0 0,3 4 1,2 0-1,-1-3 0,0 1-75,-1-2 1,1 0-1,3-4 1,1-1 0,1-4-1,0-1 1,0-2-1,2 0-90,1-4 0,1-2 1,-4-3-1,1-3 1,20 26-1,1-14-291,4-9 0,1-18 0,1-9 0,-1-12-313,1-8 0,-1-4 0,1-6 722,-1-6 0,1-8 0,-1-7 0,1-5 0</inkml:trace>
  <inkml:trace contextRef="#ctx0" brushRef="#br0" timeOffset="352">1176 20 8334,'12'-9'-457,"8"6"771,-6-4 1,6 17-1,1 14 1,1 19 193,0 20 1,2 15 0,3 16 0,-12-41 0,1 1-251,1 5 1,0 3 0,0 3 0,0 3-1,3 8 1,-1 2 0,-3 2 0,-1 0-288,-2 3 0,-2 1 0,2 1 0,-2 0 1,-6-2-1,-2 0 0,-1-4 0,1-3-68,-2-5 0,0-1 1,-2-6-1,0-3 0,-2-9 1,-2-2-1,-12 44-543,-9-4 1,2-13-1,-3-6 1,8-11-408,4-9 1,3-8 1046,-3-6 0,6-3 0,9-5 0,0 5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2:38.933"/>
    </inkml:context>
    <inkml:brush xml:id="br0">
      <inkml:brushProperty name="width" value="0.08571" units="cm"/>
      <inkml:brushProperty name="height" value="0.08571" units="cm"/>
    </inkml:brush>
  </inkml:definitions>
  <inkml:trace contextRef="#ctx0" brushRef="#br0">676 1394 8549,'-15'0'-182,"1"0"-84,-3 0 1,5 0 2827,-3 0-1275,1 0-1038,1 0 0,13 0 1,17 0-1,10 3-54,9 4 0,8-4 1,7 4-1,7-5-95,5-2 1,9 0-1,1 0 1,-1-2-203,3-5 0,-14 4 0,2-4 0,-7 4-1140,-8 3 0,-5 0 1242,-6 0 0,-6 10 0,-9 2 0</inkml:trace>
  <inkml:trace contextRef="#ctx0" brushRef="#br0" timeOffset="384">785 2048 8296,'-25'7'12,"1"3"1,0-1 178,5 1 0,2 7 0,-5 0 0,0 7 143,0 5 1,10 3-1,3-3 1,1 5-137,1-1 1,0 9 0,7-9 0,2 4-91,5-1 1,6-12 0,8 0 0,1-9 145,0-5 0,0-3 0,-1-7 0,4-3 171,4-4 0,-12-5 0,4-10 0,-1 1-214,-1-1 1,-7-2 0,-5-3 0,-4-2-421,-3 2 1,0 1 0,0-1 0,0-2-170,0 2 1,-3 3 0,-4 2-504,-7 1 1,-6 1-1,-1 3-1046,-1 3 1927,0 9 0,0-5 0,0 10 0</inkml:trace>
  <inkml:trace contextRef="#ctx0" brushRef="#br0" timeOffset="549">1046 2396 8377,'-15'0'1347,"1"0"0,9-2-1407,-2-5 60,4 4 0,13-16 0,2 7 0</inkml:trace>
  <inkml:trace contextRef="#ctx0" brushRef="#br0" timeOffset="1267">284 197 8417,'-44'53'0,"1"5"-201,-1 5 1,10 5 0,5 4-1,5 11 460,2 9 0,12-42 1,1 1-1,1 5 1,1 2-1,3 1 0,1 0 41,1 2 0,2-1 1,-1-1-1,2-1 1,-1 2-1,2 1 1,1-1-1,1 1-188,2-1 1,3 1 0,4-4 0,3-1 0,1 3 0,2-2-1,2-1 1,2 0-116,2-1 1,1-1 0,-4-4 0,1-1 0,3-3 0,-1 0 0,24 36-467,1-9 0,-4-13 1,5-7-1,-5-7 469,-2-12 0,-1-10 0,1-9 0,-1-5 0</inkml:trace>
  <inkml:trace contextRef="#ctx0" brushRef="#br0" timeOffset="1550">1329 1 8282,'15'9'228,"-3"8"0,0 10 201,0 9 1,10 15 0,7 12-1,0 17-167,-13-31 1,-1 4 0,1 6 0,0 3 0,2 8 0,0 2 0,-3 5 0,-1 1-48,-1 3 0,-2 0 1,-1 2-1,-1 1 1,-1 2-1,-1 0 1,-3-3-1,-1-1-304,-1-6 0,-1 0 1,-1-4-1,0-1 1,0-7-1,0 0 1,0-1-1,0 0-139,0-1 0,0-1 0,-4-8 1,-2-2-1,0 0 0,-3 0 1,-12 41-962,-8-5 1,2 0 0,-7-2 1188,3-5 0,-1-3 0,3-4 0,-7 6 0,-5 6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2:44.317"/>
    </inkml:context>
    <inkml:brush xml:id="br0">
      <inkml:brushProperty name="width" value="0.08571" units="cm"/>
      <inkml:brushProperty name="height" value="0.08571" units="cm"/>
    </inkml:brush>
  </inkml:definitions>
  <inkml:trace contextRef="#ctx0" brushRef="#br0">1220 654 7894,'-22'0'364,"8"0"628,-1 0 0,1-3 210,-8-4-1049,10 4 1,2-9 0,13 5-217,4-7 1,5 2-1,10-1 1,0 1-164,-1 0 1,4 5-1,1-5 1,3 2 48,-2 5 1,-3 3-1,-2 2 1,0 0 245,-1 0 0,-6 10 1,-1 7 119,3 9 0,-7-2 0,-3 5 0,-7-4-89,-7-4 0,2 8 1,-9 0-1,-3-2-201,-3-3 1,6-2-1,-1 0 1,1 0-477,2-1 0,0-6 1,7-1-61,-2 3 0,2-7 399,12-3 0,5 3 0,10-3 460,0-2 0,-8 5 0,1-3 1,-1 0 330,-2 3 1,0 0 0,-7 7 0,2-3 113,-2 3 0,-2 2 1,-6 3-1,-4 0-289,-7 0 0,-6 2 0,-2 2 0,1 4-583,-1-4 1,-2-2 0,-3-2 0,-2-3-553,2-4 0,3 2 0,2-10-1259,1-2 0,-1-3 2016,0-2 0,0 0 0,1 0 0</inkml:trace>
  <inkml:trace contextRef="#ctx0" brushRef="#br0" timeOffset="317">88 1830 8209,'-7'14'0,"-3"-2"0,-2-2 1,9-3 0,3-5 501,12 6 1,13-6 0,11 5-1,17-7-88,15-7 1,19-5 0,-36 2-1,2-2 1,3 1 0,2-2-192,3-2 1,1 1-1,3 2 1,1 0 0,0-3-1,1 1 1,0 1-1,-1 2-66,-1-1 1,-2 2-1,34-5 1,-15 3 0,-24 3-766,-21 4 0,-20 5-493,-10 7 0,-14 5 1,-10 10 1100,-10 0 0,-7-1 0,-9 1 0</inkml:trace>
  <inkml:trace contextRef="#ctx0" brushRef="#br0" timeOffset="698">894 2178 8468,'-22'0'310,"7"-2"0,1-3 12,-3-3 1,-3 4 0,-1 11 271,-1 7 1,7 8 0,1 5 0,-1 4-356,3 3 0,-5 2 0,10 8 0,2 2-147,3 5 0,2-5 1,0 2-1,2-7 89,5-5 0,6-11 0,8-4 0,1-11 96,0-7 1,7-3 0,0-5 0,0-7-29,2-10 0,-6-14 0,4 2 0,-8-3-403,-6 1 1,2 0 0,-10-8 0,-2 3-212,-3 5 1,-4-5 0,-5 4-1,-10-1-65,-10 1 0,3 6 0,-7 9 1,2 0-681,-1 1 1,-6 1 0,7 6 1109,3 6 0,1 6 0,4 2 0</inkml:trace>
  <inkml:trace contextRef="#ctx0" brushRef="#br0" timeOffset="814">1046 2417 8307,'12'-9'-240,"7"4"-884,-4-10 1124,4 11 0,3-16 0,0 8 0</inkml:trace>
  <inkml:trace contextRef="#ctx0" brushRef="#br0" timeOffset="1500">327 0 8294,'-21'0'-25,"-8"8"0,0 1 0,2 6 495,3 9 0,2 10 1,0 17-1,3 9-254,4 10 1,-4 17-1,12-37 1,-1 2-1,-1 3 1,-1 1-33,-1 6 0,0 0 0,1 0 0,1 2 0,1 7 0,1 3 0,3-1 0,1 1-162,1 1 0,2 0 0,0 7 0,2 1 1,1 1-1,1 1 0,3 0 0,1 0-6,1-6 1,1-1 0,5-1 0,2-2 0,0-5 0,2-2 0,2 0 0,2 0-231,2-1 0,0-1 0,-1-6 0,1-2 0,3-3 0,2-3 0,-1-6 0,2-3-695,32 32 1,5-19 0,2-12 908,3-13 0,9-16 0,-7-8 0,-5-5 0,-7-2 0</inkml:trace>
  <inkml:trace contextRef="#ctx0" brushRef="#br0" timeOffset="1783">1939 109 8567,'7'46'0,"3"5"417,2 7 1,2 17 0,11 12 0,-12-37-1,0 2-30,2 4 1,-1 1 0,2 8-1,-3 1 1,-2 7 0,-2 2 0,-1 4-1,1 1-247,-1 7 1,-2 1-1,-3-5 1,-1 1 0,2 2-1,-1-1 1,-1-2 0,-1-1-10,0-3 1,-2-1 0,-4 0-1,-2-1 1,-3-2 0,-2-2-1,-4-3 1,-2-2-204,-2-6 1,-1-1-1,-2-4 1,0-3 0,-1-3-1,-1-3 1,0-3-1,0-2-646,-24 32 1,3-17 717,3-8 0,4-11 0,5-7 0,5-8 0,0-7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2:49.066"/>
    </inkml:context>
    <inkml:brush xml:id="br0">
      <inkml:brushProperty name="width" value="0.08571" units="cm"/>
      <inkml:brushProperty name="height" value="0.08571" units="cm"/>
    </inkml:brush>
  </inkml:definitions>
  <inkml:trace contextRef="#ctx0" brushRef="#br0">107 22 8316,'-21'0'-168,"-1"0"1,0 0 932,0 0-370,10 0 0,5 0 0,14 3 0,10 1-46,10 4 0,9-1 1,15-7-1,7 0-46,5 0 1,12 0 0,5 0-1,4 0-177,3 0 0,1 0 0,-4 0 0,-2 0-166,-2 0 1,-12-7 0,0-1 0,-10 4-182,-5 1 0,-4-4 1,-11 0-1,-4 2-404,-2 2 0,-11 3 0,-6 0-410,2 0 0,-5 0 1035,2 0 0,-9 0 0,5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2:53.266"/>
    </inkml:context>
    <inkml:brush xml:id="br0">
      <inkml:brushProperty name="width" value="0.08571" units="cm"/>
      <inkml:brushProperty name="height" value="0.08571" units="cm"/>
    </inkml:brush>
  </inkml:definitions>
  <inkml:trace contextRef="#ctx0" brushRef="#br0">717 1720 8194,'-22'10'89,"0"2"1,0 10 0,1 2 481,-1 5 0,0-2 0,3 12 0,2 6-319,2 11 0,10 0 0,-2-1 1,5-1-142,2-6 0,9-12 1,6-7-1,4-7 30,3-7 0,0-6 0,0-11 0,-1-5 173,1-8 1,5-11 0,-3-8-1,-5-5-65,1-7 0,-11-2 0,1 4 0,-3 0-102,0 1 0,1-1 0,-11 1 0,-2 2-72,-2 4 0,-10-1 0,3 9 1,-6 2-795,-1 3 1,-1 2-1,0 0-1002,0 1 0,1 11 1721,-1 10 0,10 10 0,2 11 0</inkml:trace>
  <inkml:trace contextRef="#ctx0" brushRef="#br0" timeOffset="165">956 2156 8174,'-14'0'3071,"-1"0"-4170,10 0 1099,-4 0 0,18-10 0,3-2 0</inkml:trace>
  <inkml:trace contextRef="#ctx0" brushRef="#br0" timeOffset="383">1196 1851 8093,'9'-22'62,"6"3"398,4 4 1,3-2 0,0 8 0,0-1-370,-1 0 0,11-7 0,2 5 0,2-2-359,0-1 0,-9 8 0,4-7 268,1-3 0,-8-3 0,7-1 0</inkml:trace>
  <inkml:trace contextRef="#ctx0" brushRef="#br0" timeOffset="932">1196 1873 8093,'-15'2'57,"1"6"0,2 4 655,-3 9 0,3 1 0,7 0-161,-2 0 1,0-1-322,7 1-365,0 0 0,2-10-158,5-5 0,5-7 256,10-7 1,0-3 0,0-4 253,0 7 1,-1 4-1,1 3 1,0 0 152,0 0 1,-1 0 0,1 0 0,0 0-13,0 0 1,-1 0-1,1 0 1,-2 3 63,-6 4 1,3-2-710,-10 9 0,1 1 0,-11 7-253,-4-1 0,-12-6 1,-10-1-1,-1 1-259,-1-3 0,4 7 0,-6-7 0,1 3-1056,5 0 1855,3-11 0,3 16 0,-1-8 0</inkml:trace>
  <inkml:trace contextRef="#ctx0" brushRef="#br0" timeOffset="1333">477 174 8440,'-22'-12'-144,"1"5"1,-1 5 0,0 2 2,0 0 1,0 9 0,1 6-1,-4 6 440,-4 9 0,5-1 0,-5 12 0,3 7-147,-3 5 1,4 8-1,-4 11 1,5 11-16,2 9 0,3 2 1,10-41-1,1 0 1,2 3-1,0 0-24,1-1 1,0 1-1,2 1 1,1 0 0,5-1-1,2 1 1,2 3-1,3-1-112,2 2 1,2-1-1,2-3 1,2 0 0,4 0-1,2-1 1,0-2-1,0-1-147,1-1 0,1-2 0,4-6 1,1-1-1,-3 2 0,-1-1 1,2-2-1,1-2-636,28 28 0,0-10 0,7-19 782,0-10 0,-2-2 0,0-20 0,2-2 0,6-3 0</inkml:trace>
  <inkml:trace contextRef="#ctx0" brushRef="#br0" timeOffset="1600">1435 0 7953,'22'0'-191,"0"5"0,0 12 413,-1 19 0,8 17 0,3 22 0,2 15 52,-14-38 0,-2 2 1,-1 6-1,-2 1 1,0 8-1,-1 3 0,-2 3 1,-2 2-178,-2 5 1,-2 1 0,0 3 0,-2 2 0,-3 0 0,-2 0 0,0 0 0,-1-1-276,0-4 1,-3-2 0,-4-3 0,-4-1-1,-2-5 1,-3-1 0,0-4 0,-1-1 63,1-2 1,0-2-1,1-6 1,0-1-1,-1 0 1,0-1 113,3-5 0,1-1 0,-13 41 0,3-2 0,2 0 0,5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19.745"/>
    </inkml:context>
    <inkml:brush xml:id="br0">
      <inkml:brushProperty name="width" value="0.08571" units="cm"/>
      <inkml:brushProperty name="height" value="0.08571" units="cm"/>
    </inkml:brush>
  </inkml:definitions>
  <inkml:trace contextRef="#ctx0" brushRef="#br0">235 65 8068,'-21'-7'0,"-3"-3"38,-4-2 0,4 7 0,-4-4 0,4 2 239,3 0 1,6 0 0,1 7 75,-2 0 0,6 2-295,3 5 0,5-2 1,2 9 43,0 3 0,12 2 0,6 2 0,11 0 80,4 1 0,12-1 1,12 0-1,7 3-41,7 4 0,7 3 0,14 7 0,-42-20 0,2-1-80,3 2 1,1 0-1,8 1 1,2 0-1,7 3 1,1-1 0,3 2-1,0 0-160,0 0 0,0 1 1,-2 4-1,-1-1 0,-3-3 1,0 0-1,-3-1 0,-1-1 195,-1 0 0,-2-1 0,-10-1 0,-2-2 0,41 17 1,-20-5 254,-14-1 1,-7-6-1,-9 2 1,-3-7-481,-4-5 0,-6 1-726,-8 6 1,-8-7 854,0 0 0,-9-9 0,4 4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2:59.663"/>
    </inkml:context>
    <inkml:brush xml:id="br0">
      <inkml:brushProperty name="width" value="0.08571" units="cm"/>
      <inkml:brushProperty name="height" value="0.08571" units="cm"/>
    </inkml:brush>
  </inkml:definitions>
  <inkml:trace contextRef="#ctx0" brushRef="#br0">719 1764 8415,'-22'7'316,"1"1"-161,-1 8 0,10-11 0,7 7 0,10-2 55,9-5 0,15-3 0,10-2 0,12-2-14,14-5 1,10-5-1,15-10 1,4 0-180,-44 11 1,2 0 0,3-1 0,1 0 0,3-1 0,1-1 0,1 0 0,1-1-82,-2 2 0,-1 0 0,-3 1 0,-1 0 1,-5 1-1,-1 0 0,41-9-777,-8 6 0,-31-3-515,-8 10 1356,-23-1 0,-20 8 0,-12 0 0</inkml:trace>
  <inkml:trace contextRef="#ctx0" brushRef="#br0" timeOffset="369">872 2396 8292,'-22'-13'55,"0"6"0,0 5 213,1 2 1,-1 2 0,0 5 164,0 8 0,0 7 0,1 4 0,-1 6-275,0 2 1,10 2-1,5 8 1,2-1 1,-2 1 1,4-1-1,-2-2 1,10-4 44,10-8 0,11-8 0,6-6 0,2-8 125,4-4 0,4-15 0,-1-8 0,-3-9 27,-1-5 1,-3-2-1,2-10 1,-7-2-313,-5-3 0,-5 0 1,-4 7-1,-8 3-237,-4 5 1,-6-3 0,-4 10 0,-8 0-141,-4-2 1,-10 14-1,-2-3 1,-1 8-442,1 8 1,-6 1 0,8 3 0,3 3-792,2 4 1,2 5 1563,0 10 0,0 9 0,0 3 0</inkml:trace>
  <inkml:trace contextRef="#ctx0" brushRef="#br0" timeOffset="500">937 2744 9606,'0'-12'61,"0"2"0,0 1 0,0-4 0</inkml:trace>
  <inkml:trace contextRef="#ctx0" brushRef="#br0" timeOffset="1035">1177 2679 8912,'-22'0'3630,"0"0"-3161,10 0-1253,2 0 0,10-3 784,0-4 0,10 5 0,2-8 0</inkml:trace>
  <inkml:trace contextRef="#ctx0" brushRef="#br0" timeOffset="1283">1351 2374 8009,'9'-12'206,"4"-5"0,8 7 1,1 0 468,0 1 0,7-1 1,2 3-1,1-5-936,-1 0 1,6-5 0,-6 7 0,0-2-870,1-5 1130,-3 7 0,2-9 0,3 7 0</inkml:trace>
  <inkml:trace contextRef="#ctx0" brushRef="#br0" timeOffset="1668">1460 2330 8239,'-15'7'-1008,"1"3"1026,-3 2 1,0-4 0,0 4 0,5 0 726,2 0 0,3-5-317,7 8-648,0-11 237,0 6 0,9-10 0,6 0 82,4 0 0,-4 0 0,-1 3 1,3 1 127,3 4 0,1-1 0,1-5 0,0 3 141,0 2 1,0 8-1,-3-5 1,-2-1 454,-3 1 1,-9 7 0,2-3-366,-4 6 0,-3-6 1,-3 1-1,-4-1-414,-7-2 0,-13 5 0,-2-9 0,0-4-742,-2-1 1,6 4 0,-4 0 0,5-2 697,2-2 0,1-3 0,-1 0 0</inkml:trace>
  <inkml:trace contextRef="#ctx0" brushRef="#br0" timeOffset="2050">327 218 8403,'-41'72'0,"2"3"-72,3 3 1,7 14-1,12-39 1,0 3-1,0 6 1,0 2 294,0 6 0,0 2 0,4 0 1,0 2-1,-1 6 0,1 2 0,4-2 1,1 2-194,4 1 1,1 1 0,1 6 0,2 1 0,-1 2 0,2 0 0,-1 0-1,2-2 27,0-3 0,3-1 1,4-9-1,4-2 1,4-7-1,2-2 1,2-3-1,2-2-50,1-3 0,3-2 0,-1-9 0,3-4 0,4-4 0,2-3 0,35 24-235,3-18 0,9-11 0,-2-18 228,5-6 0,-5-6 0,-1-2 0,4 0 0,1 0 0</inkml:trace>
  <inkml:trace contextRef="#ctx0" brushRef="#br0" timeOffset="2385">1721 0 8319,'22'10'132,"0"2"0,-1 12 0,1 8 195,0 11 1,9 27 0,6 20 0,-18-41 0,0 1-40,0 5 1,-1 1-1,2 4 1,-2 1 0,-2 8-1,-3 3 1,1 2-1,-1 2-73,0 2 0,-2 1 0,-3 2 1,-1 0-1,-1-1 0,0 0 1,-2 3-1,-1 1 3,-3 1 0,-2 1 0,-2 5 0,-2 0 0,-5-1 0,-2-1 0,-1-2 0,-1-2-417,-2-3 0,-3-2 1,1-7-1,-3-1 1,0-1-1,-2-2 1,1 0-1,-2-2-28,0-1 1,-1-1 0,-3-3 0,0-1-1,3-9 1,1-2 0,2-4 0,0 0 226,-15 36 0,-4-12 0,11-10 0,4 1 0,8-3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2:55.949"/>
    </inkml:context>
    <inkml:brush xml:id="br0">
      <inkml:brushProperty name="width" value="0.08571" units="cm"/>
      <inkml:brushProperty name="height" value="0.08571" units="cm"/>
    </inkml:brush>
  </inkml:definitions>
  <inkml:trace contextRef="#ctx0" brushRef="#br0">589 1764 8789,'31'12'465,"3"-2"0,14-10 0,10 0-298,15 0 1,12-10 0,9-4 0,-44 5 0,2 1-104,1 1 0,0-1 0,-3-1 0,-1-1 1,43-4-1,-9-6-14,-11-2 1,-14 8-1,-9 2-712,-11 2-501,-6 3 0,-23 14 1163,-9 0 0,-19 10 0,-15-5 0</inkml:trace>
  <inkml:trace contextRef="#ctx0" brushRef="#br0" timeOffset="435">915 2091 8369,'-21'0'46,"-1"0"1,0 0-1,0 0 291,0 0 1,1 2 0,-1 8 0,0 12-122,0 12 1,1 0 0,-1 4 0,0 6 10,0 4 0,10 3 0,5-7 0,4-1-138,3 1 0,0-1 1,3-4-1,4-8 173,8-9 1,-3-15-1,2 1 1,3-6 224,3-2 1,1-12 0,3-7 0,1-10-54,-4-5 1,6 5-1,-12-8 1,2-1-338,-3-3 0,3 4 1,-10 3-1,-2 1-504,-3-1 0,-2 7 0,0-2 0,0 5-1012,0 2 0,0 0 1,-2 3 1418,-5 4 0,-5-4 0,-10 7 0</inkml:trace>
  <inkml:trace contextRef="#ctx0" brushRef="#br0" timeOffset="581">1002 2483 8365,'0'-15'1691,"0"1"0,0 7-2177,0-8 486,0 1 0,20-8 0,4 0 0</inkml:trace>
  <inkml:trace contextRef="#ctx0" brushRef="#br0" timeOffset="833">1155 2222 8042,'0'-15'448,"0"1"1,9 1-1,6-3 1,4 3-316,3 4 1,0-6-1,0 6 1,2-4-478,5-3 0,-5 3 0,5 1 1,-5 0-778,-2 0 1,-3 5 1120,-4-8 0,-5 11 0,-10-16 0,0 8 0</inkml:trace>
  <inkml:trace contextRef="#ctx0" brushRef="#br0" timeOffset="1333">1329 2113 8296,'-14'0'284,"-1"0"0,10 2 0,-5 3 215,1 2 1,6 3 0,-6-5 0,1 4-315,1 4 1,0 1-1,7 8 1,-2-3-207,-6-4 1,6 4-1,-5-4 1,4 4-122,3 3 1,0-8-1,0 1-172,0 2 80,0-8 62,0 1 0,3-12 0,4-3 274,7-2 0,6-1 0,1 8 161,1 0 0,0 0 1,0 0-1,0 0 63,-1 0 1,-6 0 0,-1 3-1,1 4-26,-3 7 1,-2-1 0,-10 1 0,0 3-468,0 2 0,-3 3 0,-4 0 0,-8-3-2448,-4-4 2615,-3 4 0,1-7 0,-1 10 0</inkml:trace>
  <inkml:trace contextRef="#ctx0" brushRef="#br0" timeOffset="1514">1307 2178 8296,'15'-7'0,"-1"-3"0,3 0 465,3 1 0,1-8 1,4 5-1,1-3-84,3 1 1,10 2 0,-3-5 0,3 2-755,-3-2 0,3 8 1,-10-1-1,-2 3-2056,-3-1 2429,-2-9 0,-10 5 0,-3-9 0</inkml:trace>
  <inkml:trace contextRef="#ctx0" brushRef="#br0" timeOffset="1917">327 109 8343,'-17'22'-32,"-4"0"1,-8 12 0,2 9 0,-5 15 107,-1 13 0,4 16 0,12-36 0,0 2 0,0 3 0,2 1 104,1 4 1,2 2-1,0 6 1,2 2-1,2 3 1,1 2-1,3 4 1,1 0-257,1 2 0,2 0 0,4 4 0,4 0 0,0 2 0,3-2 0,3-3 1,4-1-15,2-3 0,1-1 0,-3-6 1,2-1-1,6-1 0,2-2 0,-3-3 1,0-2-249,1-4 1,-1-2 0,1-3 0,-1-4 0,19 30 0,-1-10-1209,1-9 1546,9-8 0,-7-9 0,5-6 0,-5-9 0,-3-9 0</inkml:trace>
  <inkml:trace contextRef="#ctx0" brushRef="#br0" timeOffset="2184">1481 0 8395,'8'25'82,"-1"4"1,10 0 0,0 14 0,7 15 124,5 17 0,7 15 0,-20-36 0,-3 3 0,0 2 1,-1 1-36,-3 4 0,-1 2 0,2 5 0,-1 1 0,-2 8 0,-2 2 0,1 4 0,0 0-286,-2 4 0,-1-1 0,-1-2 0,-1-2 0,-1-5 1,0 0-1,0-4 0,0 0 61,0-3 1,0-1 0,-1 0 0,-1-1 0,0-8 0,-3-3 0,-1-5-1,-2-3-709,-12 42 0,-2-19 0,-2-7 762,-5-8 0,10-4 0,-10-3 0,-5-16 0,-5-16 0</inkml:trace>
  <inkml:trace contextRef="#ctx0" brushRef="#br0" timeOffset="2617">1220 2592 8136,'0'12'1997,"0"-2"0,3-10-1833,4 0 0,5-3 1,10-2-1,-1-4-601,1-3 1,0 4 0,0-6 0,0-3 436,-1-3 0,1-1 0,0-1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6:30.999"/>
    </inkml:context>
    <inkml:brush xml:id="br0">
      <inkml:brushProperty name="width" value="0.08571" units="cm"/>
      <inkml:brushProperty name="height" value="0.08571" units="cm"/>
    </inkml:brush>
  </inkml:definitions>
  <inkml:trace contextRef="#ctx0" brushRef="#br0">120 44 7359,'-10'-13'113,"0"1"0,-7 8 1240,3-4 1,-1 1-435,-7 7 0,8 0-376,-1 0 1,13 2-211,2 6 0,10-3 0,14 7 1,5 0-97,7 0 1,8-7 0,9 2-1,10-5-52,7-2 1,12 8 0,-2-1 0,7-2-163,8-3 0,-6-4 1,5-3-1,-6-2-114,-9 2 1,-13-5 0,-15 3 0,-8 2-1520,-7 3 318,-4 2 1,-22 0 0,-10 2-1435,-13 5 2726,-6-4 0,-3 16 0,1-7 0</inkml:trace>
  <inkml:trace contextRef="#ctx0" brushRef="#br0" timeOffset="449">468 501 8316,'-22'-10'515,"8"5"1,-1-7 615,-2 3 0,-2 1-705,-3 8 1,0 3 0,3 4-401,4 8 1,-2 6 0,8 8-1,-1 8-107,0 4 0,3 2 0,7 1 0,0-1-1,0 1 1,3-3-1,4-5 1,7-7 306,6-4 1,1-11 0,4-2 0,1-2 426,3-5 0,0-12 1,-7-10-1,0-8-166,0-4 0,-1-7 1,-1 5-1,-6-3-311,-6-5 1,-6 5 0,-2 0 0,0 0-238,0 1 1,-10 6 0,-4 0-1,-6 8-590,-1 4 1,-1 3-1,0-5 1,0 5-569,1 3 0,-1 1 0,2 11 1220,6 4 0,-5 5 0,6 10 0</inkml:trace>
  <inkml:trace contextRef="#ctx0" brushRef="#br0" timeOffset="581">642 784 8346,'-22'0'-2047,"10"0"2047,3 0 0,9-10 0,0-2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6:32.863"/>
    </inkml:context>
    <inkml:brush xml:id="br0">
      <inkml:brushProperty name="width" value="0.08571" units="cm"/>
      <inkml:brushProperty name="height" value="0.08571" units="cm"/>
    </inkml:brush>
  </inkml:definitions>
  <inkml:trace contextRef="#ctx0" brushRef="#br0">110 0 8200,'-22'0'343,"0"2"128,0 6 1,8-3 0,2 9-141,2 3 1,3-5-1,9 3 1,5-1-75,8-2 1,14 5 0,10-7-1,9 0-48,10-1 0,7-2 1,6-7-1,4 0 7,2 0 0,5-7 0,10-2 0,3-4-214,-3-4 0,-5 1 1,-10-1-1,-9 2-593,-8-2 0,-14 5 1,-2 0-2028,-13 2 2618,-16 3 0,-5 17 0,-10 2 0</inkml:trace>
  <inkml:trace contextRef="#ctx0" brushRef="#br0" timeOffset="402">327 479 8397,'-14'0'-22,"-1"0"0,-2 0 317,-2 0 1,-3 7 0,3 3 0,0 5 141,-3 9 1,12 7-1,-12 13 1,3 2-94,0 5 0,4-3 0,3 8 0,2-1-125,5 1 0,3-17 0,4-3 0,6-12 63,6-9 1,6 2 0,4-10-1,2-5 101,3-7 1,0-14-1,-7-12 1,2-3-76,5-5 1,-12 0 0,5 1 0,-5 1-186,-5-1 1,-2 4 0,-10 0 0,0 2-286,0 6 0,0-1 1,-3 1-1544,-4-4 1,2 9 0,-9 9 1704,-3 2 0,-12 12 0,-5 10 0</inkml:trace>
  <inkml:trace contextRef="#ctx0" brushRef="#br0" timeOffset="533">393 915 8201,'21'0'1218,"1"0"1,-7 0-888,-1 0 0,-6 0 0,4-3-957,-3-4 0,1 5 626,-3-6 0,-4-4 0,6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6:34.680"/>
    </inkml:context>
    <inkml:brush xml:id="br0">
      <inkml:brushProperty name="width" value="0.08571" units="cm"/>
      <inkml:brushProperty name="height" value="0.08571" units="cm"/>
    </inkml:brush>
  </inkml:definitions>
  <inkml:trace contextRef="#ctx0" brushRef="#br0">22 22 8333,'-12'10'-357,"2"-6"858,10 11 1,3-10 0,6 2-1,15-5 260,18-2 0,6 0 0,15 0 0,7-2-232,5-5 1,12-3 0,10-4-1,-3 4-380,-4 0 0,-1 8 0,-16-5 0,-5 4-600,-8 3 1,-16 0 0,-18 3-3503,-9 4 3953,-7-5 0,-10 18 0,0-8 0</inkml:trace>
  <inkml:trace contextRef="#ctx0" brushRef="#br0" timeOffset="419">196 523 8301,'-22'-7'356,"1"2"135,-1 7 0,2 1 0,3 11 1,3 5-255,-3 8 0,5 0 1,0 9-1,2 3-111,5 2 1,3 2 0,2-2 0,0-2-80,0-3 0,2-9 1,6 0-1,9-10 238,9-10 1,-2-5 0,5-4 0,-4-5 138,-4-8 0,8-7 1,-2-4-1,-5-6-209,-5-2 0,-5 5 0,2-7 0,-4 0-322,0 2 1,-8-5 0,5 10-1,-4 3-218,-3 1 0,-7 4 1,-3-1-1301,-2 0 1,4 10 1624,-6 5 0,9-5 0,-5-1 0</inkml:trace>
  <inkml:trace contextRef="#ctx0" brushRef="#br0" timeOffset="566">523 849 8479,'-22'0'1341,"0"0"1,8 0-2219,-1 0 877,10-9 0,-4 6 0,9-6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6:36.530"/>
    </inkml:context>
    <inkml:brush xml:id="br0">
      <inkml:brushProperty name="width" value="0.08571" units="cm"/>
      <inkml:brushProperty name="height" value="0.08571" units="cm"/>
    </inkml:brush>
  </inkml:definitions>
  <inkml:trace contextRef="#ctx0" brushRef="#br0">0 175 10462,'29'0'1220,"5"0"0,7 0-792,13 0 0,9 0 0,9-3 0,8-2-206,5-2 0,9-10 0,0 3 0,-2-6-326,-2-1 1,-13-1 0,-9 3 0,-12 2-1621,-13 2 1,-21 10-362,0-2 2085,-15 5 0,3 2 0,-10 0 0</inkml:trace>
  <inkml:trace contextRef="#ctx0" brushRef="#br0" timeOffset="335">523 458 8262,'-22'0'53,"0"2"0,1 3 0,-1 5 119,0 2 0,-2 2 1,-3 11-1,-2 4 175,3 7 1,1 5 0,4 5 0,-1 2 9,0 3 0,10 10 0,5-6 0,4 1-201,3-5 1,10-8 0,5-9 0,6-12 265,8-12 1,-4-8 0,6-4 0,-2-6 77,0-6 1,0-8 0,-7-4 0,-3-6-130,-4-2 0,2 5 1,-10-5-1,0 0-263,3 1 0,-8 6 0,6-5 0,-8 3-325,-8 0 0,-1-7 0,-8 7 0,2 2-529,-2 3 0,-2 5 0,-3 4 0,0 6-251,1-1 0,-1 8 0,2-3 997,6 10 0,-5 7 0,6 9 0</inkml:trace>
  <inkml:trace contextRef="#ctx0" brushRef="#br0" timeOffset="483">719 980 7274,'-22'0'0</inkml:trace>
  <inkml:trace contextRef="#ctx0" brushRef="#br0" timeOffset="751">1176 393 8202,'-21'0'417,"-1"0"1,0 0 0,0 0 235,0 0 0,1 2 0,-1 5 0,0 10-267,0 10 0,1-1 0,-1 13 0,0 5-313,0 4 0,3 10 0,4-5 1,8 3-106,5 4 1,2 1 0,0-3 0,2-10-185,5-9 1,5-10 0,10-12-1,2-5 128,5-2 0,-4-5 0,4-13 1,-5-8-73,-2-11 1,-1 3 0,-1-5 0,-6 4-444,-6 4 0,1-1 1,-2 0 602,-2 0 0,-12 1 0,-5-1 0</inkml:trace>
  <inkml:trace contextRef="#ctx0" brushRef="#br0" timeOffset="1152">893 588 8155,'-14'0'2256,"-1"0"-1541,10 0 1,-2-7 0,14 0 0,10 0-188,10-3 0,0 5 0,9-9 0,0-1-423,-2 3 0,7-7 0,-5 7 0,3-3-1004,-3 1 0,-4 1 1,-8-3-838,5 1 1736,-5 1 0,8 1 0,-10 4 0</inkml:trace>
  <inkml:trace contextRef="#ctx0" brushRef="#br0" timeOffset="1503">1002 588 7910,'-22'25'-172,"1"4"0,6-5 0,1 7 0,-1-2 960,3 0 1,-5 8 0,10-6-1,-1 3-209,-1 5 0,6-5 0,-4 0 0,5-3-56,2-4 1,0-3-453,0-2 0,2-3-258,5-5 0,-4-6 0,6-13 1,-1-5-275,-1-2 1,10 0 0,-3-5 399,6 3 1,-6 9 0,1-3 732,2 6 1,2 2-1,3 0 126,0 0 0,-8 7 0,-2 3 0,-2 2-239,-5 5 0,-3 2 1,-2 3-1,0 2-335,0 5 0,-9 5 0,-8 10 0,-8-3-197,-4-5 1,-12 5 0,0-4 0,-7 1-353,-1-1 1,-4-6 0,2-12 0,0-4-1456,-2-8 1,15-4-1,-4-3 1780,8 0 0,5-20 0,8-4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6:41.031"/>
    </inkml:context>
    <inkml:brush xml:id="br0">
      <inkml:brushProperty name="width" value="0.08571" units="cm"/>
      <inkml:brushProperty name="height" value="0.08571" units="cm"/>
    </inkml:brush>
  </inkml:definitions>
  <inkml:trace contextRef="#ctx0" brushRef="#br0">107 216 8178,'-22'0'210,"1"0"1,-1 2 391,0 6-160,10-6 1,5 8 0,14-10-20,7 0 1,18-3 0,11-4 0,13-5-98,7 0 1,2-7 0,3 4 0,2-4-145,3-3 0,7 0 1,-8 0-1,-2 3-187,-2 4 1,-5-1-1,-5 8 1,-9 1-1611,-11-3 1,-6 8 1614,-10-5 0,-1 14 0,1 5 0</inkml:trace>
  <inkml:trace contextRef="#ctx0" brushRef="#br0" timeOffset="331">434 477 8252,'-44'10'-70,"3"2"0,2 10 0,6 0 448,1-1 0,1 8 0,4 3 0,-2 2 155,2 5 1,10 4-1,5 5 1,3 3-285,4-2 0,2 4 1,6-2-1,4-5 0,8-8 0,4-9 0,5-14 0,3-8 258,2-4 0,2-6 1,-4-6-1,4-11-70,3-6 1,-5-13-1,5 3 1,-2-6-347,-6-1 0,-9-1 0,-2-2 0,-1 0-170,-2 3 1,-2-6-1,-10 16 1,0-1-213,0 5 1,-3-3-1,-6 3 1,-11 5-282,-6 7 0,-13 0 0,5 10 1,-2 2-757,0 3 0,9 2 1,-2 2 1327,5 5 0,2 5 0,0 10 0</inkml:trace>
  <inkml:trace contextRef="#ctx0" brushRef="#br0" timeOffset="514">673 826 10285,'0'-12'59,"0"2"1,10 0 0,2-2 0</inkml:trace>
  <inkml:trace contextRef="#ctx0" brushRef="#br0" timeOffset="848">935 499 8434,'-12'-2'684,"2"-3"1273,0-2-1139,8-1 1,-5 8 0,11-2-461,4-5 0,16 4 0,-2-4 0,4 2-380,6-2 0,-1 2 0,8-7 0,-5 0-642,-3 0 0,5 4 0,-7-4 1,-2 0-1612,-3 0 1,-2 7 2274,0-2 0,0-5 0,-1 0 0</inkml:trace>
  <inkml:trace contextRef="#ctx0" brushRef="#br0" timeOffset="1117">1131 390 8307,'-22'10'-113,"0"-5"1,0 7-1,1 0 322,-1 0 0,0 0 1,0 5-1,0-2 101,1 2 1,-1 9 0,3 3 0,2-2 20,2-3 0,10-10 0,-2 1-290,5 2 1,4 0 0,5-3 0,10-6 132,10-6 0,-1-2 1,8 0-1,0 3 238,0 4 1,-5-5 0,5 5 0,-3-2 83,-4 3 1,-3-4 0,-2 8-1,-3 1 176,-4-1 1,-5 2-1,-10 8 1,-3 0-324,-4 0 1,-8 7 0,-11 0 0,-8-3-679,-7-2 0,2-2 1,-12 0-1,8-3-648,6-4 0,-1-5 0,6-10-1719,-2 0 1,8-10 2695,-3-5 0,14-14 0,5-5 0</inkml:trace>
  <inkml:trace contextRef="#ctx0" brushRef="#br0" timeOffset="1299">1174 390 8307,'0'-14'1121,"0"-1"0,10 3 0,4-2-556,6 6 0,-6 3 1,3 1-1,5-4-99,5 4 1,9 1 0,-5 1 0,3-3-633,5-2 0,-5-1 0,0 8 166,-3 0 0,8-9 0,-5-3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6:39.014"/>
    </inkml:context>
    <inkml:brush xml:id="br0">
      <inkml:brushProperty name="width" value="0.08571" units="cm"/>
      <inkml:brushProperty name="height" value="0.08571" units="cm"/>
    </inkml:brush>
  </inkml:definitions>
  <inkml:trace contextRef="#ctx0" brushRef="#br0">65 44 8283,'-7'15'0,"-2"-3"377,-4-2 1,9-1 624,-4-1-560,6-6 1,14 8-1,7-10 1,10 0-70,5 0 0,5 0 0,9-3 0,3-2-72,-2-2 0,6 0 0,3 7 1,5 0-53,3 0 1,-1-7 0,-2-1 0,-3 1-128,-2-2 0,-12 6 0,-2-7 0,-10 3-156,-3 0 1,-14-3-4346,5 3 4379,-15 5 0,-7-8 0,-12 10 0</inkml:trace>
  <inkml:trace contextRef="#ctx0" brushRef="#br0" timeOffset="317">218 589 8160,'-24'22'100,"-5"-1"1,5 1-1,-6 2 1,6 5 269,2 8 1,3 4-1,2 2 1,5 3-55,2 5 0,3-5 0,7 5 1,3-8-57,4-6 1,5-8 0,10-12 0,2-5 134,5-2 1,-2-6-1,6-13 1,1-11 140,0-6 0,-7-13 0,2 3 1,-5-5-289,-2-3 0,-8 3 0,-2 2 0,-2 3-214,-5-3 0,-3 0 1,-4 1-1,-5 4-73,-8 2 0,1 1 1,-6 4-1,-4 1-713,0 6 0,-3 1 1,1 12-1,-3 2-912,2 3 0,3 2 1664,2 0 0,-9 19 0,-3 5 0</inkml:trace>
  <inkml:trace contextRef="#ctx0" brushRef="#br0" timeOffset="465">479 872 11235,'0'-15'807,"0"1"-807,0 9 0,10-14 0,2 7 0</inkml:trace>
  <inkml:trace contextRef="#ctx0" brushRef="#br0" timeOffset="734">719 611 9552,'9'-12'2152,"-4"-5"-1553,10 9 1,-8-6-1,8 4 1,2 0-293,2 1 1,-5-6 0,1 6 0,4-4-1078,8-3 0,-3 3 1,5-1-533,-5-3 1,-2 0 0,-3 0 1301,-4 3 0,4-1 0,-7-7 0</inkml:trace>
  <inkml:trace contextRef="#ctx0" brushRef="#br0" timeOffset="968">893 436 8086,'-19'15'1,"4"-1"0,-2-6 0,8 4 0,-4 0 298,-4 0 0,8-5 1,-1 8 46,0 2 0,1 2 0,-6 3 1,8 0-80,5-1 0,2 1 0,0 0 0,0 0 59,0-1 0,0 1 0,2 0 0,5 0 131,8 0 0,-3-3 0,2-2 0,3-3-110,3 3 0,-8-5 0,-3 1 0,-1-1-123,-1 0 0,0 2 0,-9 8-378,-5 0 1,2 0-1,-10-1 1,-4-1-1037,-8-6 1,3 3-1,-5-10 1,2-2-1796,-2-2 2985,5-3 0,-7 0 0,9 0 0</inkml:trace>
  <inkml:trace contextRef="#ctx0" brushRef="#br0" timeOffset="1115">806 567 8640,'14'-10'0,"-1"-4"561,-4-5 0,8-1 0,0 3 1,7 5 220,5 2 0,3-4 0,-6 4 1,3 1-229,-2-1 1,4 0 0,-1 5-1,-1-2-641,2 2 0,-7 3 87,5 2 0,-5 0 0,-2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6:46.388"/>
    </inkml:context>
    <inkml:brush xml:id="br0">
      <inkml:brushProperty name="width" value="0.08571" units="cm"/>
      <inkml:brushProperty name="height" value="0.08571" units="cm"/>
    </inkml:brush>
  </inkml:definitions>
  <inkml:trace contextRef="#ctx0" brushRef="#br0">175 284 8394,'-22'0'0,"0"2"0,0 3 474,0 2 1,3 10 0,2-2 0,5 6-21,2 8 0,-4 5 0,7 10 0,2-1-191,2 1 0,3-1 1,0 1-1,3-3 118,4-5 1,5-7-1,10-14 158,0-8 0,-1-4 0,4-8 0,1-10 67,3-14 1,0-2 0,-9-8 0,-3-4-222,-3-6 0,-2-2 1,3 8-1,-8-1-275,-5 1 1,-2-1 0,0 1 0,0-1-256,0 0 0,-9 8 1,-6 2-1,-4 3-1645,-3 4 0,3 3 0,2 5-3111,2 4 4901,1 5 0,-8 10 0,0 0 0</inkml:trace>
  <inkml:trace contextRef="#ctx0" brushRef="#br0" timeOffset="150">610 523 8380,'-22'0'4386,"1"0"1,6 0-4396,1 0 9,-1 0 0,-7-10 0,0-2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6:42.623"/>
    </inkml:context>
    <inkml:brush xml:id="br0">
      <inkml:brushProperty name="width" value="0.08571" units="cm"/>
      <inkml:brushProperty name="height" value="0.08571" units="cm"/>
    </inkml:brush>
  </inkml:definitions>
  <inkml:trace contextRef="#ctx0" brushRef="#br0">283 191 8169,'-21'-12'148,"-1"-5"0,0 10 151,0 2 0,8 3 1,-1 4-1,1 6 26,2 6 1,-8 13 0,8 4 0,-2 3-55,-1 5 1,3 4-1,-5 6 1,5 4-16,2 3 0,-4 2 1,7 5-1,2-3-129,2-2 1,6-7 0,2 2 0,4-4-134,3-8 0,5-20 0,10-1 0,2-8-32,-2-7 0,4-5 0,-2-10 0,0-9 157,3-8 0,-8-12 0,5 6 0,-7-4 157,-8 1 1,3 0-1,-10-8 1,-2 1 31,-3-1 1,-2 3 0,0 2 0,0 3-170,0-3 1,-9 5 0,-6-2-1,-4 0-116,-3 2 1,0 5-1,1 12 1,-1 5 57,0 2 1,0 3-1,1 7-498,-1 0 0,2 2 0,3 5-887,3 8 0,9 4 1,0 6 1303,10 4 0,-3-5 0,8 7 0</inkml:trace>
  <inkml:trace contextRef="#ctx0" brushRef="#br0" timeOffset="233">501 823 8529,'-22'7'1699,"1"1"-2731,8-1 1032,4-7 0,9 0 0,0 0 0</inkml:trace>
  <inkml:trace contextRef="#ctx0" brushRef="#br0" timeOffset="650">958 126 8152,'-14'-22'588,"2"1"186,2-1 0,0 7 1,6 1-5,-4-3 1,-9 7 0,5 5-629,0 10 0,-7 7 0,4 12 0,-4 5-270,-3 8 0,0 14 0,1 4 0,1 6-151,6 4 0,-6-2 1,6 14-1,-3 3-149,2 5 0,6-10 0,9 7 0,0-12 306,0-14 0,2-8 0,5-9 0,8-10 360,4-14 1,3-10 0,0-5 0,0-3 351,-1-4 1,-6-5-1,-3-12 1,0-3-136,0-2 1,-7 0-1,2 7 1,-4 0-369,-3 1 0,0-1 1,-3 0-1,-4 0-220,-7 0 1,2 10 0,-3 3-1,-2 1-689,-2 1 1,-3 0 0,0 7-152,0 0 1,1 0 0,1 2 0,3 6 972,3 6 0,-1 5 0,-7 3 0</inkml:trace>
  <inkml:trace contextRef="#ctx0" brushRef="#br0" timeOffset="1036">1024 279 8409,'-15'-8'893,"1"1"1,9-3-48,-2 3 1,7 2-1,7-7-460,7 3 0,8-6 0,7 5 0,8 1-499,4-1 1,-5-7-1,0 5 1,3-3-92,2 1 1,0 7-1,-2-5 1,-5-1-11,-3 1 0,-2 7 214,-7-2 0,-10-5 0,-2 0 0</inkml:trace>
  <inkml:trace contextRef="#ctx0" brushRef="#br0" timeOffset="1318">1285 104 8217,'-22'10'-9,"1"-5"0,-1 7 1,0 0 216,0 0 0,8-5 0,-1 8 0,-2 2 192,-2 2 0,0 3 0,2 0 0,4 0-220,4-1 1,-6 8 0,8 3 0,2-1-63,3 1 0,2-3 1,0-7-1,2-1-424,5 1 1,6-7-1,8-3 1,4-3-75,4-4 0,-3 5 0,8 0 0,-2-1 216,-6 1 1,3 0-1,-5-6 1,-4 6 381,-1 2 1,-7-4 0,0 6 0,-2 3 182,-5 2 1,-10-4 0,-5-1-1,-4 3 122,-10 3 1,-1 1 0,-11 1 0,-3 2-450,-2 5 0,0-4 1,2 4-1,5-5-1123,3-2 1,0-8 0,4 1 1048,-2 2 0,0 2 0,7 3 0</inkml:trace>
  <inkml:trace contextRef="#ctx0" brushRef="#br0" timeOffset="1965">1481 279 8316,'0'-15'-586,"0"1"840,0-3 0,0 5 576,0-3 1,7 0 0,3-4-313,2 5 0,3-3 0,6 7-344,1-2 1,0 7-1,0-2-243,0 4 1,-8 3 0,-2 3 0,0 2-67,0 2 1,-7 17 0,2-2 0,-4 4-31,-3 6 1,-10 4-1,-4 13 1,-6 4-12,-1 3 1,6 2-1,0 7 1,-1 0 76,-4 1 0,1-4 0,2-3 0,5-9 397,2-4 1,3-9-24,7-1 1,2-22 0,6-6 285,6-18 1,3-19 0,0-5 0,-5-2 53,-2 0 0,-1-1 1,-4-4-1,2 2-634,-2 3 0,-2 2 0,-6-2 0,-2 7-103,-2 5 0,-10 2 0,3 0 0,-6 0 3,-1 1 1,-1 8 0,0 4 0,0 2-573,1-1 1,-1 1 0,2 9-1214,6 6 1,-3-3 1903,10 9 0,-1 1 0,8 6 0</inkml:trace>
  <inkml:trace contextRef="#ctx0" brushRef="#br0" timeOffset="2231">1830 213 8323,'-3'-12'-837,"-2"2"-549,-2 1 1875,0 6-521,7-6 0,0 18 0,0 6 32,0 4 0,9 3 0,4 0 0</inkml:trace>
  <inkml:trace contextRef="#ctx0" brushRef="#br0" timeOffset="2601">1830 279 8323,'-22'0'143,"0"0"1,7 0 0,3 2 0,0 3 832,0 2 0,0 10 0,-5-2-171,3 4 0,9 3 0,-3-1-346,6 1 0,2 0 0,0 0 1,2 0-258,6-1 0,-3-6 0,9-1 1,3 1-587,2-3 1,3 5 0,0-10 0,0-2-950,0-3 1,-1 1-1,1 2 1333,0 2 0,9-9 0,3-11 0</inkml:trace>
  <inkml:trace contextRef="#ctx0" brushRef="#br0" timeOffset="2799">2047 148 10078,'0'24'806,"0"5"0,0 7 0,0 15 1,0 7-174,0 5 0,0 15 1,0 9-1,3 10-826,4 2 1,-6-47 0,0 0-1,7 40 1,-6-8-935,-2-9 1,0-9 1126,0-8 0,0-5 0,0-9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21.861"/>
    </inkml:context>
    <inkml:brush xml:id="br0">
      <inkml:brushProperty name="width" value="0.08571" units="cm"/>
      <inkml:brushProperty name="height" value="0.08571" units="cm"/>
    </inkml:brush>
  </inkml:definitions>
  <inkml:trace contextRef="#ctx0" brushRef="#br0">1172 999 8372,'0'-21'79,"0"0"0,2-1 0,5-1 0,7-6-160,5-6 0,10-8 0,2-6 0,-1-8-9,1-5 1,-3-2 0,-6 0-1,-3 1-58,-5-1 0,-5 2 0,-9 5 0,-2 8 39,-5 4 0,-5 4 0,-12 4 0,-2 3 375,-2 4 1,0 11 0,6 12 0,3 7 256,5 7 0,-5 7 0,7 17 0,1 11-74,3 13 1,6 6-1,2 3 1,0 2-103,0 5 0,0-4 0,2 4 0,6-5-464,6-2 0,5 7 0,2 0 1,0-5-425,1-7 1,8-9 0,3-15 0,3-8 196,-1-11 0,-9-6 0,3-10 0,-5-3 107,-3-4 0,-7-12 0,-2-9 0,-3-1 176,-4-1 1,-3-1-1,1-7 1,2 2 103,2-1 0,0 6 0,-7 2 1,0 6-11,0 1 0,0 1 111,0 0 1,0 14 0,2 11 12,5 15 0,-2 17 0,7-1 0,0 6 55,-1 1 1,1-2 0,5-2 0,-3-5-547,3-2 1,-6-2 0,1-8 0,0-2 333,0-5 0,2 5 0,7-7 0</inkml:trace>
  <inkml:trace contextRef="#ctx0" brushRef="#br0" timeOffset="133">1683 509 8130,'-21'-11'653,"-1"4"-653,11 4 0,1 3 0,10 0 0</inkml:trace>
  <inkml:trace contextRef="#ctx0" brushRef="#br0" timeOffset="518">1811 254 8130,'0'21'212,"-3"0"0,-1 1 1,-3-1 28,2 0 0,2 8 0,3 2 0,0 2 43,0 5 1,8 2 0,1 2 0,3 3-104,4 5 0,-4-3 0,0 10 0,0 0-199,0-3 1,-5 6-1,5-11 1,0-4-310,-1-7 1,-4-14 466,8-10 1,-4-26-1,6-4 1,-3-13 5,3-9 0,-5-2 0,-1-3 0,1 1-93,0-1 0,-7 1 0,4-1 0,-2 0-172,1 1 0,-1 2 1,-7 2-1,0 5 82,0 2 1,2-5 0,3 8-360,2 2 1,-2 14-1,-10 12 680,-2 12 0,-7 16 0,4 8 1,1 4 298,-1 3 0,-4-1 1,7 1-1,2-1-170,3 1 0,2 0 0,0-1 0,0-2-704,0-4 0,16 2 0,6-10 0,4-4-1148,4-8 1,4-6-1,8-10 1439,1 0 0,-1 0 0,1 0 0</inkml:trace>
  <inkml:trace contextRef="#ctx0" brushRef="#br0" timeOffset="1082">2428 850 8118,'-21'0'287,"7"0"1,0 0 1594,-3 0-758,8 0-1041,-1 0 0,27 0-193,4 0 0,5 7 0,-5 0 175,1-2 0,-1-5-82,0-7 0,-2 2 0,-5-9 1,-4 0 84,-1 2 1,-6-7-1,4 5 31,-5-5 1,-2-2 0,0-1 269,0 1 0,-2 9 1,-5 5 208,-7 5 0,-3 4 0,0 5 0,3 8 184,-2 3 0,4 11 0,0 2 1,3 2-746,4 5 0,2 2 1,3 2-1,3-1-960,4-6 1,7 1 0,15-13 0,6-6-155,5-5 1,5-8-1,3-11 1,4-9 414,2-10 1,-7-7 0,3-10-1,-7-2 249,-8-5 1,3 5 0,-12-4 0,-5 4 475,-4 2 0,-12 3 0,-1 2 0,-8 7 170,-11 8 0,-3-3 0,-4 14 0,1 0 382,0 5 1,-1 4 0,1 3-1,0 3 32,-1 4 1,8 2 0,2 10 0,3 0-243,4 5 1,3 4 0,2-2-1,0 3-371,0-3 0,9 5 0,6-3 0,6 0-12,7 3 0,-4-7 1,7 7-1,-3-3-133,0 0 0,1 1 0,-8-8 0,-2 0 147,-5 1 1,-4-8 0,-13 0 197,-4 3 0,-14-8 0,-12-2 0,-3-4-577,1-3 0,6 0 1,-4 0-1,5-3-1964,9-4 2327,-2-5 0,9-9 0,-9 0 0</inkml:trace>
  <inkml:trace contextRef="#ctx0" brushRef="#br0" timeOffset="1949">3856 467 8073,'-22'0'259,"8"0"0,0 0 326,-3 0 1,-2 0 0,-2 0-256,0 0 0,7 2 0,2 5-181,2 8 1,3 3 0,7 4 0,0-1-154,0 0 0,3 1 1,4-1-1,7 0 1,5 1 0,9-1 0,3 0 0,0 0 245,-1 1 1,1-3 0,-5-3 0,3-2 212,-3 3 0,-12 2 0,-7 2-60,-5 1 0,-2-8 1,-4-2-1,-8-1-328,-9 1 0,-15-7 0,1 4 0,-6-1-474,-1-1 1,-1 0 0,3-7 0,2 0-899,2 0 0,10 0 1,-2 0 372,4 0 0,13-12 0,8-7 0,13-7 932,11 0 0,14 0 0,1 0 0,4-3 0,3 3 0,-1 3 0,1 1 0,0 1 66,-1 0 0,-2 7 0,-4 2 1,-5 2 854,-1 6 1,-8 4-1,1 4 1,-6 6-278,0 2 1,-8 4 0,0 10 0,-1 3-449,-1-3 0,7 0 0,-5-3 0,3 1-91,5-5 1,2-5-1,2 0 1,0-7 159,1-4 0,1-3 0,3-3 1,3-4 29,-3-7 0,-3-12 0,-4-2 0,-4-1-119,-8-1 0,-5 6 0,-2-4 0,-2 4-122,-5 3 0,-8-1 1,-13 3-1,-5 3-204,0 2 0,-8 9 0,6-2 0,-3 4-20,3 3 1,-3 0 0,9 3-1,3 4-43,3 7 1,1-2 0,3 2 0,5 3-831,7 2 1,5 2-1,2 0 1,2 0-231,5 1 1,5-1-1,12-2 1273,4-5 0,5-4 0,10-10 0</inkml:trace>
  <inkml:trace contextRef="#ctx0" brushRef="#br0" timeOffset="2182">4644 573 8073,'23'-21'-288,"1"0"1,0-1 616,-5 1 0,-12 0 0,0 0 1,-5-1 330,-2 1 0,-2 7 0,-5 2 1,-7 2 250,-5 6 1,-5 1-1,-2 3 1,-3 3-80,3 4 1,3 5 0,1 9 0,1 3-517,0 4 1,0-2 0,-1 7 0,3 0-185,5 0 0,2 3 0,8 4 0,-4-2-289,4-2 0,4-1 0,7 5 0,7-2-935,5-2 0,12-10 0,4 2 0,8-7-320,7-6 1,-3-6 0,7-9 0,-2 0 384,-4 0 1,-3-9 0,-3-6 1026,1-4 0,-1-11 0,1-3 0</inkml:trace>
  <inkml:trace contextRef="#ctx0" brushRef="#br0" timeOffset="2550">5091 552 8050,'0'-21'-41,"0"-1"1,0 1 292,0 0 0,0 0 1,0-1 354,0 1 0,-2 2 0,-5 5 0,-5 4 19,0 1 0,-7 7 1,5-6-1,-5 8-365,-3 8 0,1 3 1,2 11-1,3 1-12,1 6 1,1 4-1,-5 9 1,3 3-26,2 5 0,9-5 0,-2 5 1,4-5-613,3-3 1,10 1 0,6-3-1,10-2-589,10-2 1,4-18 0,3 1 0,-1-7 976,1-7 0,9-12 0,2-5 0</inkml:trace>
  <inkml:trace contextRef="#ctx0" brushRef="#br0" timeOffset="3033">5283 722 8050,'-22'12'0,"1"-5"1098,0-4 1,-1-3-84,1 0-1053,9 0 0,5 0 0,14 0 0,8 0-277,3 0 1,4-10 0,-1-4 0,0-5 95,1-2 1,-1 0-1,0-1 1,1 1 161,-1 0 0,0-1 0,-2 1 0,-5 0 485,-7-1 1,-4 1 0,-3 0 32,0 0 1,-3 9 0,-4 5 0,-7 4 273,-5 3 0,-2 3 0,-3 4 1,-2 7-301,-2 5 1,-1 5-1,10 2 1,3 4-204,2 3 0,9-7 1,-2 5-1,4-2-560,3-1 1,0 3-1,3-5 1,4 0-340,7-7 0,15 0 0,4-10 0,2 1 307,1-1 0,-1-2 1,5-7-1,-4 0 167,-8 0 1,3 0-1,-3 0 633,-1 0 0,-13 3 513,-7 4 0,-5-3 132,-2 11 68,0-11-945,0 6 0,0-20 0,3-4 1,4-7 69,7-8 1,5 6 0,4-8 0,6 0 17,6-4 0,13 2 0,4 0 0,5-1-359,9 1 0,-2 7 1,9-2-1,-2 7-1062,0 6 0,0-1 0,-12 9 0,-7 2 1125,-9 3 0,-15 2 0,3 0 0</inkml:trace>
  <inkml:trace contextRef="#ctx0" brushRef="#br0" timeOffset="3698">2961 1574 8045,'-21'3'270,"-1"4"1,1 7-39,0 5 1,-12 14-1,-10 12 1,-14 19-141,24-24 1,-2 3-1,-7 6 1,-2 1 0,-6 8-1,-1 3 1,-4 3 0,-2 2 58,-3 2 0,0 1 0,-1 1 1,1 0-1,2 0 0,2-1 1,6-5-1,1-2-24,3-7 0,2-1 0,6-5 0,0-1 1,4-6-1,0-2 0,-28 39-389,5-8 0,10-15 0,-3-8 1,5-10-879,3-10 1140,-1-4 0,1-5 0,-1-5 0,0-5 0</inkml:trace>
  <inkml:trace contextRef="#ctx0" brushRef="#br0" timeOffset="5501">3280 1511 8178,'-9'11'12,"0"8"1,-8-7 0,5 2 208,3 1 1,4 8 0,14 15-1,13 9 29,11 10 1,26 17 0,-23-33 0,1 0 0,6 5 0,2 1-106,3 1 0,3 1 0,9 4 0,3 0 1,5 5-1,2 0 0,3 0 0,3 0-278,1 1 0,2-2 1,-2-4-1,0-2 0,-6-4 1,0-1-1,-3-3 0,-1-1 202,-2-3 1,0 0 0,-4 0 0,-1 0 0,-5-5 0,-2-2 0,-7-2 0,-2-1 49,34 26 1,-9 4 0,-14-5 0,-13 1-292,-11-5 1,-7-8 0,-5-4 0,-3-2-2372,-2 1 2543,-9-6 0,14 0 0,-7-10 0</inkml:trace>
  <inkml:trace contextRef="#ctx0" brushRef="#br0" timeOffset="6667">5048 2277 7963,'-14'7'-421,"2"3"982,3 2 1,-1-5 0,6 7-215,-3 3 1,-1-6-1,6 1 642,-5-2-721,5-3 0,-10-7 0,7-3-166,-2-4 0,0-4 1,7-13-1,-2-2-100,-6-3 0,6-6 1,-5 4-1,5 0-24,2 1 1,2-6-1,3 8 1,4 2-152,3 2 0,-5 5 0,7 5 0,3 7 132,2 4 1,2 8-1,3 7 1,2 12 43,2 6 0,8-1 1,-6 6-1,4 3-11,3 2 0,-3 3 0,-1-3 0,-3-4 185,-3-8 1,1-4 0,-4-5 0,-5-5 256,-1-7 1,-8-7-1,-3-9 1,-2-10 24,2-7 1,-5-15 0,5 1 0,-4-10 22,-3-4 1,0 4 0,0-4 0,-3-1-585,-4 1 0,5 4 1,-5-2-1,4 5-3158,3 7 1862,0 11 0,3 10 0,4 19 809,7 12 1,-2 10-1,2 4 1,3 4 262,2 3 1,0-4-1,-3 4 1,-2-2 250,3-5 1,2 5 0,0-3 372,-5-2 1,5-5 0,-7-4 0,0-3 260,-5 3 0,2-6 1,-2 4-1,0 1-6,3 3 0,-8 2 1,5 1-1,-4 1-124,-3 6 0,2-3 1,3 7-1,4-2-79,3-5 0,-5-3 0,5-1 0,0-3 36,0-5 0,2-5 1,7-9-1,0-4-71,1-11 0,6-1 1,0-20-1,-1-2-162,-4-2 0,-4-2 0,-5-1 0,-7 0-95,-4 1 1,-6 9-1,-4 4 1,-9 6-472,-10 1 1,-3 8 0,-11 2-1,-5 3-607,0 4 0,3 3 0,4 2 1020,2 0 0,1 0 0,-8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6:49.840"/>
    </inkml:context>
    <inkml:brush xml:id="br0">
      <inkml:brushProperty name="width" value="0.08571" units="cm"/>
      <inkml:brushProperty name="height" value="0.08571" units="cm"/>
    </inkml:brush>
  </inkml:definitions>
  <inkml:trace contextRef="#ctx0" brushRef="#br0">0 501 7877,'0'-22'53,"0"8"0,3-1 1,4-2-201,7-2 0,6-3 1,1 0-1,1 0 135,0 1 1,7-1-1,0 0 1,-2 0 375,-3 1 0,5 6 0,0 3 0,-2 2 57,-3 5 0,-5 5 1,-2 8-1,-5 6 19,-2 6 0,4 11 0,-6 3 0,-4 5-96,-1 4 1,-1-4-1,3 12 1,2-3-312,-2 3 1,-2-5 0,-3 5 0,0-5-631,0-3 1,0 1 0,0-3-1,0-5-1980,0-7 2577,0-5 0,0-2 0,0 0 0</inkml:trace>
  <inkml:trace contextRef="#ctx0" brushRef="#br0" timeOffset="215">22 806 8195,'0'-22'967,"2"10"1,6 2 0,9 3-542,9 0 0,8-8 0,10 5 0,2 1-464,4-1 1,4-4-1,6 4 1,-4 0-827,-3 1 1,-5 1-1,-9 6 1,-5-3 863,-3-2 0,8-10 0,-5 5 0</inkml:trace>
  <inkml:trace contextRef="#ctx0" brushRef="#br0" timeOffset="517">806 370 8195,'-22'10'7,"0"4"0,1 6 0,-4 4 0,-1 3 133,-3 2 0,2 9 1,10-1-1,3 4-34,-3 2 1,7 1 0,3-1 0,4 1-67,3 0 1,0-11-1,3-4 1,4-7 364,8-7 1,6-6-1,6-11 1,2-5-52,-2-8 1,4-7 0,-2-4 0,-2-6-143,-3-2 1,-2 8-1,-3-6 1,-2 3-214,-3 0 1,-9 0 0,3 8-251,-6-1 0,-12 10 0,-4 4 0,-8 6-16,-7 2 1,2 0 0,-9 2 0,0 6 124,2 6 1,-7 6-1,7 4 1,-2 2-292,-1 3 0,11 10 0,-1-5 433,10 0 0,-2 7 0,7-7 0</inkml:trace>
  <inkml:trace contextRef="#ctx0" brushRef="#br0" timeOffset="816">1263 109 8473,'0'-12'1591,"-2"2"1,-3 13-952,-2 4 0,-1 5 0,8 12 0,0 5-185,0 7 0,0 8 1,0 4-1,0 6-391,0 1 1,0 1-1,0 4 1,0-4-569,0-3 0,0-2 0,0-7 0,0-3-1612,0-5 0,8-4-791,-1-11 2907,0-9 0,-7-2 0,0-10 0</inkml:trace>
  <inkml:trace contextRef="#ctx0" brushRef="#br0" timeOffset="1016">1437 0 8841,'-9'12'1158,"6"15"1,-4-3-1,5 7-359,2 8 1,-8 5 0,1 6 0,2 9-421,3 3 0,2 11 1,0 0-1,0-3-759,0-2 0,7-13 0,0-6 0,1-8-2175,1-5 2555,-6-9 0,16 4 0,-7-9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6:53.858"/>
    </inkml:context>
    <inkml:brush xml:id="br0">
      <inkml:brushProperty name="width" value="0.08571" units="cm"/>
      <inkml:brushProperty name="height" value="0.08571" units="cm"/>
    </inkml:brush>
  </inkml:definitions>
  <inkml:trace contextRef="#ctx0" brushRef="#br0">235 368 8126,'-29'15'-210,"0"-1"1,-2 1 0,7 7-1,-1 2 385,6 5 0,2 5 0,-2 12 0,2 2 125,2 3 0,10 0 1,1-10-1,8-2-55,11-3 1,12-19 0,2-3 0,0-9 79,2-5 0,-4-17 0,9-7 0,0-7 133,-2-8 1,0-5-1,-10-4 1,0-5-219,-4-3 1,-6 5 0,1-4 0,-8 1-149,-5 6 0,-2 2 0,-2 2 0,-8 1-276,-11-1 0,-4 11 0,-11 3 0,-3 6-237,-2 3 1,5 8 0,2 6 0,3 5-2743,4 2 3163,12 0 0,-4 9 0,7 4 0</inkml:trace>
  <inkml:trace contextRef="#ctx0" brushRef="#br0" timeOffset="449">714 673 8797,'-21'0'4511,"-1"0"-5325,10 0 0,2-2 814,10-5 0,10 4 0,2-7 0</inkml:trace>
  <inkml:trace contextRef="#ctx0" brushRef="#br0" timeOffset="848">1281 107 8080,'0'-22'0,"0"1"330,0-1 1,-8 7 0,-1 3 0,-4 2-50,-3 6 1,1 4 0,-4 7-1,-6 7-197,1 6 0,-2 11 1,-1 8-1,-2 9-90,2 10 0,1 5 0,2 3 0,-1-1-115,6 0 0,12 5 1,0-2-1,4-7-1,3-6 0,3-14 1,6-14-1,11-10 288,6-10 1,10-4 0,-4-8 0,2-7 207,4-10 1,-6-14 0,-3-1 0,-2-4-250,2-2 0,-12 2 0,2 2 1,-7 3-89,-7-3 1,-3 7 0,-4 3 0,-5 5-354,-8 2 1,-12 10 0,-4 5-1,-3 5-353,-5 2 1,8 2-1,0 5 1,1 10 668,1 10 0,0-3 0,8 7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6:56.623"/>
    </inkml:context>
    <inkml:brush xml:id="br0">
      <inkml:brushProperty name="width" value="0.08571" units="cm"/>
      <inkml:brushProperty name="height" value="0.08571" units="cm"/>
    </inkml:brush>
  </inkml:definitions>
  <inkml:trace contextRef="#ctx0" brushRef="#br0">262 306 8068,'-12'-10'-1173,"-5"-2"1704,9-10 1,-6 0 215,7 0 0,-1 1-244,8-1 0,0 0-314,0 0 0,0 8 0,3-1-80,4-2 0,-2 5 0,9-2 0,3-1 17,3 3 0,1 0 1,1 7-224,0-2 1,0 0 0,0 7-17,-1 0 1,1 2 0,-3 5-1,-2 10 13,-2 10 0,-10-1 0,2 13 0,-5 7-133,-2 10 0,-2 7 0,-3 2 0,-4 3-1,-4 4 1,1 3 0,-5 10 0,3-3 37,-3 1 0,7-4 0,3-16 0,5-5 168,2-7 0,0-14 236,0-8 0,9-17 1,6-15-1,2-16 80,-3-15 0,6-7 0,-8-5 0,0-2-96,-5-3 0,-5 0 0,-2 7 0,-2 1-202,-5-1 0,-5 1 0,-10-1 0,-2 3-53,-5 5 1,2 4-1,-7 10 1,0 1 139,0-1 1,-2 10 0,-5 5 0,5 4-212,7 3 0,-5 3 1,2 4-491,6 7 1,6-2 623,20 3 0,0 9 0,0 10 0</inkml:trace>
  <inkml:trace contextRef="#ctx0" brushRef="#br0" timeOffset="250">741 414 8196,'9'-12'23,"-4"0"1,10 7-87,2-2 1,2-3 0,5 6 0,3-6-180,2-2 0,10-3 1,-3-6-1,3-1 242,-3 0 0,5 0 0,-7 0 0</inkml:trace>
  <inkml:trace contextRef="#ctx0" brushRef="#br0" timeOffset="465">915 262 8196,'-36'10'74,"-1"4"0,4 6 0,-4 1 0,8 1 310,5 0 0,2 0 0,3-1-145,4 1 1,8-2 0,14-4-1,8-3-10,4-4 0,5 8 0,3-5 0,4 3 119,3-1 0,3-2 1,6 5-1,1-2 3,-1 2 0,-2-5 1,-2 2-1,-5 1-184,-3-3 1,-1 7 0,-11-4 0,-5 4-166,-6 3 1,-8 2 0,-8 5 0,-6 5-696,-5 0 0,-13 0 1,-4-8-1,-5 4-407,-3-4 0,1-2 1,1-4 1099,6-6 0,-5 6 0,7-8 0</inkml:trace>
  <inkml:trace contextRef="#ctx0" brushRef="#br0" timeOffset="883">1285 393 7849,'-9'-12'555,"6"-8"0,-7 20-192,10 0 0,3 10 0,2 12 0,4-1-56,3 1 1,-4 0-1,6 0 1,3-1-163,3 1 1,1 0 0,1-3 0,0-2-282,0-2 1,7-8 0,0 5 0,-3-2-301,-1-5 0,4 4 0,0-1 0,-3-6-54,-2-7 0,-4 0 1,-3-9-1,-5-3 181,-3-2 0,1-1 0,-5 3 0,2 3 516,-2-3 216,-3 7 1,-4 0 0,-3 13 0,-4 4 329,-4 8 1,9 6-1,-6 8 1,3 5-426,-1 0 1,1 7 0,7-4 0,0 4-586,0 2 1,0 1 0,0-3 0,3-5-1061,4-7 1317,-5-4 0,18-4 0,-8 1 0</inkml:trace>
  <inkml:trace contextRef="#ctx0" brushRef="#br0" timeOffset="1082">2091 697 8012,'7'-14'932,"3"2"-235,2 2 0,2 1 1,11 4-1,1-3-409,3 4 1,3-6 0,-6 3-1,6-1-858,2-1 0,-8 6 1,3-6-1,-4 1-1911,-4 1 2481,-9-10 0,8 15 0,-8-8 0</inkml:trace>
  <inkml:trace contextRef="#ctx0" brushRef="#br0" timeOffset="1248">2287 371 8012,'-15'22'255,"1"-1"0,7 8 0,-5 3 0,2 2 375,5 4 0,3 11 1,2 4-1,0 3-267,0 4 1,0 6 0,0 4-1,0 5-632,0 2 0,0-9 0,0 0 0,0-10 269,0-5 0,9-12 0,3-9 0</inkml:trace>
  <inkml:trace contextRef="#ctx0" brushRef="#br0" timeOffset="1617">3071 262 7958,'-32'-10'0,"15"8"0,-4-5 0,1 4 409,1 3 0,-3 3 1,0 6-1,1 13-189,-1 12 0,7 7 0,1 5 0,-1 2-47,3 3 0,3 10 0,9-6 1,0 1 102,0-5 0,9-12 0,8-8 0,7-7 171,5-12 1,10-9 0,-3-11 0,6-6-53,1-5 1,-2-13 0,-2-4-1,-5-5-310,-3-3 1,-2-2 0,-9-2-1,-6-3-315,-7 3 0,-4-6 0,-3 4 0,-3 1-316,-4 3 0,-5 5 1,-12 5-1,-3 7-1195,-2 5 1,-2 11 1740,2 6 0,5 14 0,-8 6 0</inkml:trace>
  <inkml:trace contextRef="#ctx0" brushRef="#br0" timeOffset="1748">3289 654 7958,'7'-15'1045,"0"1"0,3 2 1,-3-5-217,8 2 0,-3 10 0,0-4-829,-3-1 0,8 8 0,-4-8 0</inkml:trace>
  <inkml:trace contextRef="#ctx0" brushRef="#br0" timeOffset="2498">3789 110 8102,'-19'-3'266,"5"-4"0,2 4 383,4-4-395,6-5 1,2 10 0,14-8-316,6 0 0,1 8 1,1-5-1,0 2-2,0-2 1,7 4 0,2-4 0,3 4 13,5 3 0,-5 0 0,2 0 0,0 3 91,-2 4 0,5 12 0,-10 13 0,0 2 67,2 4 1,-14 13-1,3 7 1,-6 5-31,-2 3 0,-7 1 0,2 4 0,-4 1-549,-3-2 1,0-12 0,0-7 0,-3-7 469,-4-8 0,-5-5 0,-10-9 0</inkml:trace>
  <inkml:trace contextRef="#ctx0" brushRef="#br0" timeOffset="2698">3833 567 8228,'0'-15'9,"0"1"283,0-3 0,10 0 0,4 2 1,8 6 138,7-1 0,-2 8 0,11-6 0,6 6-484,4 2 0,6 0 0,-4 0 0,6 2-238,0 6 1,-1-6 0,-6 8 0,2-3-806,-3 0 0,-2 0 1096,-3-7 0,1 0 0,0 0 0</inkml:trace>
  <inkml:trace contextRef="#ctx0" brushRef="#br0" timeOffset="3000">4922 327 8228,'-10'-12'47,"-2"3"1,-10 9 0,1 0 268,-1 0 1,-2 12 0,-5 9 0,-8 13-117,-4 7 0,5 3 0,-1 2 1,1 5-56,2 7 0,3-3 0,12 1 0,4-3-162,8-4 1,7-13-1,7-9 1,10-10 158,10-10 0,6-5 0,11-4 0,0-8 65,-1-12 0,8-2 0,0-10 0,-3 0-92,-2 1 1,-12 4-1,-7-5 1,-10 2-182,-10 6 1,-10 1 0,-11 6-229,-15 4 0,-12 8 1,-10 12-1,-7 5-41,-5 2 1,7 2-1,5 8 1,5 2 73,3 5 0,2-4 0,4 6 0,8-2-142,5 0 1,12 3-1,5-6 1,4 3-633,3-2 1035,20-13 0,-6 6 0,18-8 0</inkml:trace>
  <inkml:trace contextRef="#ctx0" brushRef="#br0" timeOffset="3249">5336 153 8181,'-3'15'283,"-2"-1"49,-2 3 1,-3 2-1,6 6 1,-4 1 3,3 3 1,3 17 0,2-2-1,0 4-126,0 5 0,0 3 0,0 7 0,0-5-443,0-7 0,0 2 1,2-5-1,3-4-216,3-5 1,-1-13 0,-5 1-1787,6-10 2235,-6-7 0,8-20 0,-10-2 0</inkml:trace>
  <inkml:trace contextRef="#ctx0" brushRef="#br0" timeOffset="3466">5553 88 9533,'3'22'609,"4"-1"1,-5 3-1,6 6 1,-6 8-156,-2 11 1,7 6-1,1 11 1,-1-1-527,3 0 1,-8 1 0,5-1-1,-2-2-595,2-5 0,-4-5 0,6-9 0,-1-3-2126,-1-5 2793,0-14 0,3-3 0,2-7 0</inkml:trace>
  <inkml:trace contextRef="#ctx0" brushRef="#br0" timeOffset="3682">6011 785 9977,'9'-20'1194,"6"6"0,4 6-972,3 6 1,7 0 0,2-3 0,3-2-620,5 2 1,9 2-1,3 3 1,-2 0-827,-3 0 1223,-3 0 0,1-9 0,-1-4 0</inkml:trace>
  <inkml:trace contextRef="#ctx0" brushRef="#br0" timeOffset="3798">6512 523 8064,'-54'0'74,"8"0"0,-7 0 0,0 3 525,-5 4 0,0-5 0,-3 8 0,-2-3-189,3 1 0,9-1 0,3-7 1,6 0-1029,6 0 618,10 0 0,-6 0 0,10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7:01.970"/>
    </inkml:context>
    <inkml:brush xml:id="br0">
      <inkml:brushProperty name="width" value="0.08571" units="cm"/>
      <inkml:brushProperty name="height" value="0.08571" units="cm"/>
    </inkml:brush>
  </inkml:definitions>
  <inkml:trace contextRef="#ctx0" brushRef="#br0">1 194 8162,'0'-21'-423,"0"-1"1,2 0 0,3 0 823,2 0 0,3 1 0,-5-1 508,2 0 1,3 10-324,-3 5 0,-2 9 1,7 10-149,-3 10 0,-1 14 0,-6 3 1,3 9-5,2 10 1,0 5-1,-7 5 1,0 2-501,0 3 0,0 9 0,0-2 1,0 5-733,0 2 0,0-7 1,0-3-1,0 1 798,0-1 0,10-7 0,2 5 0</inkml:trace>
  <inkml:trace contextRef="#ctx0" brushRef="#br0" timeOffset="151">393 1000 9778,'-13'-12'-343,"4"2"0,9 1 0,0-4 1</inkml:trace>
  <inkml:trace contextRef="#ctx0" brushRef="#br0" timeOffset="434">697 325 8190,'-21'0'1034,"6"0"-291,1 0 0,9 10 0,-2 7 0,4 9-289,3 10 0,3 3 1,1 0-1,6-3-480,2 3 0,5 2 0,10 3 0,4-1-458,3 1 1,-5-10-1,5-5 1,0-5-426,0-2 1,-8-10 0,6-5 908,-1-5 0,-7-2 0,8 0 0</inkml:trace>
  <inkml:trace contextRef="#ctx0" brushRef="#br0" timeOffset="618">1089 390 8084,'-2'15'252,"-3"2"0,-2 5 329,2 4 1,-5 13 0,3 0 0,2 7 137,3 4 1,2 8-1,0-4 1,2 1-393,6 6 1,1-6-1,8 4 1,-5 1-825,-2 3 1,4 0 0,-6-5 0,-3-7-1216,-3-5 1,5-5 1711,0-5 0,1-4 0,-8-11 0</inkml:trace>
  <inkml:trace contextRef="#ctx0" brushRef="#br0" timeOffset="985">1264 390 9436,'-15'-7'563,"1"0"1,9 2 19,-2 12 0,4 8 0,3 11 0,0 3-376,0-2 1,10-3 0,4-2 0,6 0-286,1 0 1,1-3-1,2-2 1,3-5-258,2-2 1,7-3 0,-7-7 0,0 0-69,3 0 1,-8-3 0,5-4 0,-5-7-261,-2-6 0,5-1 1,-3-1-1,-7 0 261,-5 0 0,-5-7 0,-7 0 0,3 2 560,4 3 1,-5 3 0,6-1 276,-6 0 0,-2 12 1,0 10 331,0 12 1,-7 17 0,-1 10 0,4 10 111,1 9 0,3 5 0,0 4 1,0 6-345,0 7 0,0 0 1,0 2-1,0 0-880,0-7 1,0-5 0,0-7-1,-2-5-514,-6-7 0,-1-7 0,-8-11 859,2-11 0,1 0 0,-8-10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7:04.723"/>
    </inkml:context>
    <inkml:brush xml:id="br0">
      <inkml:brushProperty name="width" value="0.08571" units="cm"/>
      <inkml:brushProperty name="height" value="0.08571" units="cm"/>
    </inkml:brush>
  </inkml:definitions>
  <inkml:trace contextRef="#ctx0" brushRef="#br0">436 369 8181,'8'-25'12,"-1"-1"1,0-3 192,3 2 0,-5 3 0,7 2 0,0 0 174,0 1 1,-7-1 0,5 0-1,-3-2-48,0-5 0,0 12 0,-4-2 0,2 4 303,2 3 0,-2 7-580,-13-2 0,-4 9 1,-12 10-1,-2 15-135,-4 12 1,-8 2 0,1 17 0,-4 5-36,-2 7 1,-1 10 0,23-35 0,1 2 0,0 0 0,1 0-38,-17 45 1,22-44 0,1 1-1,-13 45 1,9-2-50,10-2 0,7-25 0,7-14 0,10-20 336,9-14 1,6-7 0,7-13 0,-3-4 215,3-7 1,-5-15-1,-1-8 1,-1-4-198,-6-2 0,-4 2 1,-7 2-1,-8 5-238,-5 3 1,-4 1 0,-5 9-1,-8 1-381,-4 6 0,-5 4 1,-5 10-1,-8 0-68,-4 0 0,5 3 1,0 4-1,-1 7-460,3 6 1,-4 4 993,9 5 0,0-5 0,7 8 0</inkml:trace>
  <inkml:trace contextRef="#ctx0" brushRef="#br0" timeOffset="283">850 369 8247,'7'-22'-21,"1"0"0,9 8 0,-3-1 1,6-2 173,1-2 1,1 4 0,2 1 0,3-3-547,2-3 0,10 1 0,-5 2 393,-1 3 0,9-1 0,-9-7 0</inkml:trace>
  <inkml:trace contextRef="#ctx0" brushRef="#br0" timeOffset="914">850 456 8285,'-9'22'172,"-6"-1"1,5 1 0,1 2 0,1 3 400,1 2 0,0 2 0,7-2 0,0 5-75,0 0 0,0 5 0,0-10 1,0 0-653,0 2 1,0-6 0,0 4-1587,0-5 1370,0-12 0,0-5 1,0-17-1,2-9-260,6-7 1,-4-6 0,11 3-1,2-5 483,2 0 0,3 0 1,0 8-1,0-3 608,-1 2 0,1 5 1,0 5-1,2 3 282,5-3 1,-5 7 0,5 3 119,-4 5 0,-4 11 0,-1 6 0,-6 4-346,-7 3 1,-4 9-1,-3 6 1,-3 1-477,-4-1 0,-7 4 0,-15-5 0,-8 5-640,-4 3 0,-2-8 0,-1 0 0,1 1-1520,-1-3 0,8-3 2119,-1-9 0,1 0 0,-7-1 0</inkml:trace>
  <inkml:trace contextRef="#ctx0" brushRef="#br0" timeOffset="1081">1090 390 8748,'7'-21'0,"3"1"891,2 6 0,2-3 1,11 7-1,1 0-338,3 1 0,10-1 0,-3 5 1,5-4-286,3-4 1,-1 6-269,1-7 0,0-1 0,-1-7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8:39.784"/>
    </inkml:context>
    <inkml:brush xml:id="br0">
      <inkml:brushProperty name="width" value="0.08571" units="cm"/>
      <inkml:brushProperty name="height" value="0.08571" units="cm"/>
    </inkml:brush>
  </inkml:definitions>
  <inkml:trace contextRef="#ctx0" brushRef="#br0">66 610 8090,'-10'-22'458,"-2"1"-905,-10-1 447,10 10 0,3 2 0,9 10 0</inkml:trace>
  <inkml:trace contextRef="#ctx0" brushRef="#br0" timeOffset="317">240 175 8246,'15'0'367,"-1"0"0,1 0-344,6 0 1,1-3-1,0-2 1,0-4-194,0-3 0,-1-1 1,1-4-1,0 3-319,0-3 489,-1-2 0,1-13 0,0-2 0</inkml:trace>
  <inkml:trace contextRef="#ctx0" brushRef="#br0" timeOffset="552">393 66 8014,'-20'21'-33,"6"1"0,-6-2 1,8-1-1,-2 0 490,-1 5 1,10 3-1,-4-5 1,1 2-139,1 5 0,0-5 0,7 5 0,2-4-166,6-4 1,-6 4-1,8 1 1,-3 3-151,0-2 0,0-3 0,-7-2 1,0 2-299,0 5 1,0-5 0,-2 5 0,-5-5-437,-8-2 0,-4 0 0,-3-3-652,0-4 1383,1-5 0,-1-20 0,0-2 0</inkml:trace>
  <inkml:trace contextRef="#ctx0" brushRef="#br0" timeOffset="734">240 196 8171,'15'-7'499,"-1"-3"209,3-2 0,2 7 0,6-2 1,1 5-112,3 2 1,3-3-1,-6-1 1,6-4-530,2 3 0,0 3 0,2 2 0,-5 0-1823,1 0 1755,-8 0 0,7-10 0,-9-2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8:38.421"/>
    </inkml:context>
    <inkml:brush xml:id="br0">
      <inkml:brushProperty name="width" value="0.08571" units="cm"/>
      <inkml:brushProperty name="height" value="0.08571" units="cm"/>
    </inkml:brush>
  </inkml:definitions>
  <inkml:trace contextRef="#ctx0" brushRef="#br0">44 218 8073,'14'0'595,"1"0"1,-8-7-525,8 0 1,-3-3 0,5 5 0,-3-2-41,3 2 1,-5 3 0,0-1 0,1-1-486,-1-4 0,-5-1 1,7 4 453,3-2 0,-7-10 0,0 5 0</inkml:trace>
  <inkml:trace contextRef="#ctx0" brushRef="#br0" timeOffset="416">87 327 8071,'-12'22'-49,"-5"0"1,8 0-64,-3-1 1,4 1 288,-6 0-46,9 0-128,-5-10 1,13-12 0,2-15 115,2-4 0,10 4 0,-3 3 114,6 3 0,1-6 0,1 8 1,0 2 246,0 3 0,0 2 0,-1 2 0,1 3 22,0 2 0,-8 10 1,1-2-1,-1 4-272,-1 3 1,-4 2 0,-9 3 0,0 2-136,0-3 1,-2 6-1,-5-3 1,-8-3-800,-4-1 1,-3-4 0,0 1-1,0-3-2126,1-4 2830,-1-5 0,0-10 0,0 0 0</inkml:trace>
  <inkml:trace contextRef="#ctx0" brushRef="#br0" timeOffset="649">218 131 8071,'15'-2'510,"-1"-5"0,-7 4 0,6-6 0,-1 1-167,0 1 1,2 0 0,10 4-1,3-1-143,2-4 1,7-1 0,-4 4 0,2-3-751,4 4 1,-4-6 549,3 3 0,-11-10 0,6 5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8:41.735"/>
    </inkml:context>
    <inkml:brush xml:id="br0">
      <inkml:brushProperty name="width" value="0.08571" units="cm"/>
      <inkml:brushProperty name="height" value="0.08571" units="cm"/>
    </inkml:brush>
  </inkml:definitions>
  <inkml:trace contextRef="#ctx0" brushRef="#br0">327 110 8269,'-22'-13'2016,"10"-6"-1718,2 17 0,13-8 0,4 10 1,7 0-293,6 0 0,4-7 1,3-1-1,2 4-546,-3 1 1,6 3 0,-3-2-1,-3-3-53,-1-2 1,-4-1 592,1 8 0,0-9 0,0-3 0</inkml:trace>
  <inkml:trace contextRef="#ctx0" brushRef="#br0" timeOffset="235">174 218 8269,'-19'10'0,"2"5"0,3 4-90,-3 3 0,7 0 0,3-1 464,4 1 0,13 0 1,4 0-1,6-1 85,2 1 1,7-2-1,2-4 1,1-1-1,-1 2 0,5-5 0,-7 3-301,-2 2 0,-5 2 1,-8 3-1,-7-1-217,-4 1 0,-13 0 0,-7 0 1,-7 0-425,-5-1 1,-10 1 0,3-3 0,-5-4-365,-3-8 0,8-4 0,2-3 0,3-3 847,4-4 0,3-15 0,2-12 0</inkml:trace>
  <inkml:trace contextRef="#ctx0" brushRef="#br0" timeOffset="400">283 153 8245,'34'-10'269,"0"1"0,-7-6 1,4 6 245,3-1 0,2 7 0,5-4 1,-2 2 6,-3-2 1,-7 5 0,5-6-743,-2 6 0,-3 2 0,-7 0 0,-1 0 220,1 0 0,0-10 0,0-2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8:45.501"/>
    </inkml:context>
    <inkml:brush xml:id="br0">
      <inkml:brushProperty name="width" value="0.08571" units="cm"/>
      <inkml:brushProperty name="height" value="0.08571" units="cm"/>
    </inkml:brush>
  </inkml:definitions>
  <inkml:trace contextRef="#ctx0" brushRef="#br0">523 0 6884,'0'13'1062,"0"-4"1,9-9-1315,6 0 1,4 0-1,3 0 252,0 0 0,0-9 0,-1-4 0</inkml:trace>
  <inkml:trace contextRef="#ctx0" brushRef="#br0" timeOffset="300">392 109 8120,'-31'0'-119,"6"0"1,-1 3 363,9 4 1,7-2 0,10 9 0,0 3-1,0 3 1,0 1-1,3 1 1,4 0 146,7 0 1,13 2-1,2 3 1,-2 2-153,-3-3 1,5 6-1,0-3 1,-3-3-123,-1-1 0,-6-4 0,-2 1 0,-5 0-46,-2 0 0,-3-1 1,-9 1-1,-6-2-124,-6-6 0,-8 5 1,-7-6-1,-7 1-353,-5 1 1,-5-11 0,-3 6-1,-2-3-331,3 1 0,4-1 0,8-7 0,7 0 195,5 0 0,5-10 0,4-4 0,8-6 541,4-1 0,13-11 0,2-2 0,10-9 0</inkml:trace>
  <inkml:trace contextRef="#ctx0" brushRef="#br0" timeOffset="467">457 196 8187,'0'-14'0,"0"-1"545,0-1 1,0-4 142,0-2 0,3 3 0,2 2-307,2 3 0,10 9 1,0-3-1,7 4-399,5-4 0,2 6 0,-2-5 0,8 4-443,4 3 1,-5 0 0,0 0 460,3 0 0,-7 0 0,-1 0 0</inkml:trace>
  <inkml:trace contextRef="#ctx0" brushRef="#br0" timeOffset="970">44 654 8484,'-10'-12'1494,"5"0"496,-9 4-1405,9 6-585,-5-8 0,20 10 0,2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8:44.384"/>
    </inkml:context>
    <inkml:brush xml:id="br0">
      <inkml:brushProperty name="width" value="0.08571" units="cm"/>
      <inkml:brushProperty name="height" value="0.08571" units="cm"/>
    </inkml:brush>
  </inkml:definitions>
  <inkml:trace contextRef="#ctx0" brushRef="#br0">196 196 7527,'15'-7'-236,"-1"-3"512,3-2 0,2 5 0,3-5 0,2 0-309,5 0 0,-2-1 0,7-4 0,-3 3-646,-4-3 0,-3 5 679,-2-3 0,0 1 0,0-8 0</inkml:trace>
  <inkml:trace contextRef="#ctx0" brushRef="#br0" timeOffset="217">218 153 8234,'-19'14'-267,"2"1"276,2 2 1,10-5-1,-2 2 266,5 3 0,9 2 0,2 3 0,4-2 47,4-6 0,9 5 0,3-6 0,-2 1-34,-3 1 1,-2-1 0,0 8-238,-1 0 1,-9-1 0,-4 1 0,-6 0-157,-2 0 1,-10 0 0,-4-1 0,-8 1-223,-7 0 1,-5-8-1,-9 1 1,-1-1-478,1-1 0,6-4 804,1-9 0,0 0 0,-8 0 0</inkml:trace>
  <inkml:trace contextRef="#ctx0" brushRef="#br0" timeOffset="383">153 283 8234,'21'-9'63,"8"-1"0,3-7 0,2 2 343,4-2 1,4 8-1,1 2 1,1 2-174,-1-3 1,8 6-1,-3-5 1,-4 4-281,-5 3 0,-13 0 0,3 0 0,-4 0 47,-4 0 0,1-9 0,0-3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40.228"/>
    </inkml:context>
    <inkml:brush xml:id="br0">
      <inkml:brushProperty name="width" value="0.08571" units="cm"/>
      <inkml:brushProperty name="height" value="0.08571" units="cm"/>
    </inkml:brush>
  </inkml:definitions>
  <inkml:trace contextRef="#ctx0" brushRef="#br0">2301 107 8077,'21'-30'-141,"-9"6"0,-2-2 418,-1 9 0,-9 8 1,0 14 34,-12 9 1,-19 12 0,-9 24 0,-12 9-134,-9 9 1,-1 8-1,24-33 1,-2 2 0,0 1-1,0 2-59,-2 5 1,1 1 0,-4 1 0,0 1 0,-2 5 0,-1 1 0,-1 0 0,-1-1-165,2-2 1,1-2-1,-1-2 1,-1-1-1,4-4 1,0-1-1,2-2 1,1-1-69,1-2 1,1-1-1,-21 24 1,2-13 0,11-11-818,15-8 0,10-16 929,8 2 0,-1-6 0,9-1 0,0-5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48:42.884"/>
    </inkml:context>
    <inkml:brush xml:id="br0">
      <inkml:brushProperty name="width" value="0.08571" units="cm"/>
      <inkml:brushProperty name="height" value="0.08571" units="cm"/>
    </inkml:brush>
  </inkml:definitions>
  <inkml:trace contextRef="#ctx0" brushRef="#br0">22 132 8210,'0'-22'-104,"0"7"63,0 1 1,2 6 28,6-6 1,4 9 0,7-5 0,-2 3-37,-2 0 0,-1 0 0,8 7-463,0 0 0,-1 0 511,1 0 0,0 0 0,0 0 0</inkml:trace>
  <inkml:trace contextRef="#ctx0" brushRef="#br0" timeOffset="534">66 284 8210,'-3'15'-809,"-2"-1"878,-2 3 1,-3-5 81,3 3 1,5-8 0,-8 5-36,0-2-103,8 7 0,-8-13-14,10 11 0,0-13 62,0-2 1,0-2-1,3-10 20,4 2 0,-2-4 1,9 6 52,3 4 1,3-6 0,1 3 112,1 2 1,0 2-1,0 3-100,-1 0 0,-1 3 0,-3 2 0,-3 4-88,3 3 0,-7-4 0,0 4 0,-3 0-19,0 0 1,0 2 0,-9 8-291,-5 0 1,2 0 0,-10 0 0,-4-1-234,-8 1 1,3 0-1,-5-3 1,5-2 482,2-2 0,0-1 0,1 8 0</inkml:trace>
  <inkml:trace contextRef="#ctx0" brushRef="#br0" timeOffset="784">44 153 7592,'9'-21'153,"6"-1"0,4 2 0,3 3 0,2 3 455,5-3 0,-2 7 0,9 3 0,3 2-292,2-2 1,3 5 0,-3-6 0,-3 6-532,-1 2 1,-11 0-1,3 0 1,-7 2-2198,-7 6 2412,-6-6 0,-9 17 0,0-7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0T04:48:03.230"/>
    </inkml:context>
    <inkml:brush xml:id="br0">
      <inkml:brushProperty name="width" value="0.05" units="cm"/>
      <inkml:brushProperty name="height" value="0.05" units="cm"/>
    </inkml:brush>
  </inkml:definitions>
  <inkml:trace contextRef="#ctx0" brushRef="#br0">1 0 24575,'0'0'0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0T04:54:51.232"/>
    </inkml:context>
    <inkml:brush xml:id="br0">
      <inkml:brushProperty name="width" value="0.08571" units="cm"/>
      <inkml:brushProperty name="height" value="0.08571" units="cm"/>
    </inkml:brush>
  </inkml:definitions>
  <inkml:trace contextRef="#ctx0" brushRef="#br0">306 3049 8260,'-22'0'-296,"7"0"0,1 0 524,-3 0 0,5 0 404,-3 0 0,8 0 364,-7 0-728,9 0 1,-5-3-240,10-4 0,10-5 1,4-10-1,8-2-36,7-5 0,5-5 1,14-12-1,8-7-20,9-12 0,-24 28 1,1-1-1,0-6 1,0-2-1,6-1 0,1 0 30,4-3 0,1-2 1,-2-2-1,2-1 1,6-1-1,1 1 0,-2 0 1,1 1-31,-3 4 1,-1 1 0,-3 3 0,-2 2 0,-1 4 0,-1 1 0,0 2 0,-1 1 136,-1 1 0,-2 2 0,37-22 0,-7 4 0,-4 5-87,-8 2 0,-10 3 0,2 5 0,-4 7-86,-10 5 1,1 2 0,-13 2 0,-3 3-310,-2 3 1,-2 9-1969,0-2 2340,-10 4 0,-2 3 0</inkml:trace>
  <inkml:trace contextRef="#ctx0" brushRef="#br0" timeOffset="848">1 2940 8288,'2'-12'-1734,"3"2"2030,2 1 1,1 4 0,-8-10-105,0-2 1,0 5-1,0-2 172,0-3 0,0 5-94,0-3 0,0 8 119,0-8-359,0 10 0,0 5 1,0 15-1,0 4-32,0 3 0,0 0 0,0 2 0,0 3-20,0 2 1,0 7-1,0-5 1,0 1-105,0-1 1,0 6 0,0-8 0,0-3 124,0-1 1,0-11-1,0 1 1,2-1 98,5-2 0,-2-2 0,10-10 72,2 0 1,2 0 0,3-3-1,0-4-2,-1-7 0,1 2 0,2-3 0,3 1-183,2 1 0,0-4 0,-7 8 0,-1-1-234,1 0 0,0 1 0,0 4 0,0-2-152,-1 2 0,-6 2 0,-1 3 0,3 0-1186,3 0 1587,-8 0 0,17-9 0,-5-3 0</inkml:trace>
  <inkml:trace contextRef="#ctx0" brushRef="#br0" timeOffset="1448">2309 566 7702,'12'10'679,"0"2"1,-7 12-1,2 3-584,-2 2 0,5 17 0,0-2 0,-1 4-264,1 5 1,5-4 0,-6 6 0,1-2-224,0-4 0,-3-3 0,-5-5 1,3-5 391,2-7 0,1-14 0,-8-6 0</inkml:trace>
  <inkml:trace contextRef="#ctx0" brushRef="#br0" timeOffset="1665">2287 675 8238,'22'8'-997,"0"-1"1420,0-2 0,-1 4 1,1-1-1,0-4-317,0-1 1,0-3 0,2 0 0,2 0-335,3 0 0,0 0 0,-7-3 0,0-4-129,0-7 1,0-6-1,-1 1 1,1 0-575,0-3 931,0 5 0,-10-15 0,-3 11 0</inkml:trace>
  <inkml:trace contextRef="#ctx0" brushRef="#br0" timeOffset="1848">2636 218 8236,'0'22'-23,"0"-8"1,0 1 0,0 4 41,0 8 0,2 7 0,3 9 0,2 3 325,-2 5 0,0 5 1,0 9-1,5 0-185,2 1 0,-5-1 0,5 0 0,0 1-190,0-1 1,-7-9-1,5-8 1,-3-9-199,0-10 1,0-5 0,-7-2 0,0-1-1903,0 1 2131,0-10 0,0 8 0,0-8 0</inkml:trace>
  <inkml:trace contextRef="#ctx0" brushRef="#br0" timeOffset="2100">3289 436 8165,'0'14'-721,"-2"1"739,-6 2 1,4 2 0,-9 3-1,4 2 48,4 5 1,0-2-1,0 7 1,-2-3-149,2-4 1,-4 4 0,1 1 0,3-1-741,3 0 822,2-2 0,-10-7 0,-2 0 0</inkml:trace>
  <inkml:trace contextRef="#ctx0" brushRef="#br0" timeOffset="2284">3137 545 8161,'21'0'107,"-6"2"0,-1 5 0,3 8 24,3 4 0,2 3 0,-1 0 1,1 2-47,0 5 1,2 2 0,3 8-1,2-5-418,-3-3 333,-1 8 0,-4-15 0,1 8 0</inkml:trace>
  <inkml:trace contextRef="#ctx0" brushRef="#br0" timeOffset="2600">3289 131 8058,'-29'0'-332,"-2"0"0,-1 0 112,1 0 0,2 7 0,4 3 1,-1 2 529,-3 5 1,0 5 0,7 7 0,3 7 11,4 5 1,-4 3 0,7 2 0,0 2-69,4 3 0,6 9 0,2-2 1,0 5-125,0 3 0,2-8 1,6-3-1,6-1-117,5-6 1,6 3-1,1-8 1,3-9-394,-2-7 0,4-8 1,1-4-1,2-8-737,4-5 0,-6-2 1117,-3 0 0,5-19 0,0-5 0</inkml:trace>
  <inkml:trace contextRef="#ctx0" brushRef="#br0" timeOffset="2834">3507 0 8058,'14'7'-268,"-2"3"440,-2 2 1,5 3 0,-6 7 0,3 2 274,5 5 1,3-3 0,-1 13 0,-2 5-88,-2 4 1,-3 13-1,5-1 1,-3 8-259,3 4 0,-7 1 0,-3-8 0,-5 1-435,-2-1 0,0-2 0,0-5 1,0-7-752,0-5 0,-2-3 1084,-5 1 0,-5-1 0,-10 1 0</inkml:trace>
  <inkml:trace contextRef="#ctx0" brushRef="#br0" timeOffset="3050">3942 958 8281,'22'10'238,"-7"-8"1,-1 6-1,3-6-206,2-2 1,3 7 0,0 1 0,2-4-33,5-1 0,5 7 0,10 2 0</inkml:trace>
  <inkml:trace contextRef="#ctx0" brushRef="#br0" timeOffset="3183">4465 741 7930,'-22'0'0,"0"0"5,1 0 0,-1 0 0,0 0 0,-2-3 703,-5-4 1,2 4-1,-7-4 1,3 5-742,4 2 1,-4-7 0,2-1 0,2 3 32,3 3 0,2-8 0,0-2 0</inkml:trace>
  <inkml:trace contextRef="#ctx0" brushRef="#br0" timeOffset="3567">4726 218 8126,'12'22'-88,"-4"-1"1,-6 1 0,-2 0 0,0 0 188,0 0 0,0 2 1,3 5-1,1 5 267,4 0 0,-1 9 0,-7-2 0,0 8-300,0-1 0,2-2 0,3 0 0,2 0-309,-2-2 1,-2 1 0,-3-15-960,0-4 1200,9-2 0,-6-12 0,6-2 0</inkml:trace>
  <inkml:trace contextRef="#ctx0" brushRef="#br0" timeOffset="3717">4966 697 7052,'22'0'0</inkml:trace>
  <inkml:trace contextRef="#ctx0" brushRef="#br0" timeOffset="4217">5184 327 8091,'0'14'0,"0"1"198,0 2 0,0-5 0,0 2 571,0 3 0,0 3-601,0 1 0,9 1 0,6-2-408,4-6 0,3 3 1,0-10-314,0-2 0,7-2 1,0-3 552,-3 0 0,-2-10 0,-2-2 0</inkml:trace>
  <inkml:trace contextRef="#ctx0" brushRef="#br0" timeOffset="4416">5423 109 8091,'0'22'115,"0"0"0,0-1 1,0 1-1,0 2 162,0 5 1,3-2 0,1 7 0,4 0-40,-3 0 1,4 4-1,1 11 1,0 2-264,-1-3 1,6-2 0,-6 0 0,1 2-436,0 3 0,4-7 1,-4-10-1,0-3 460,-1-4 0,-1-13 0,-8-4 0</inkml:trace>
  <inkml:trace contextRef="#ctx0" brushRef="#br0" timeOffset="4817">5619 305 8091,'22'-22'0,"-3"0"79,-4 1 0,-3-1 0,-5 0 1,5 0 207,0 1 1,5 6 0,-7 3-1,0 0 992,-1 0-1057,8 7 0,-12-5 0,7 13 0,-2 4-139,-5 7 1,-3 6-1,-2 2 1,0 2-128,0 5 1,0 2-1,0 8 1,-2 0-105,-6 7 1,6 0 0,-5 9 0,4-1-141,3-6 0,0 5 0,0-2 0,0 0 6,0 2 0,10-17 0,2 1 0,3-11 392,-1-4 0,-7-10 0,8-7 0,-1-10 299,-1-9 1,4-13-1,-10-4 1,-2-3-220,-3-5 0,-2-2 0,0 0 0,0 2-321,0 3 1,-10 7 0,-4-5 0,-6 5-148,-1 9 0,-8-1 1,0 8-1,0 1-72,-3 5 1,8 5 0,-5 2 0,5 0-419,2 0 0,0 2 768,0 5 0,1 5 0,-1 10 0</inkml:trace>
  <inkml:trace contextRef="#ctx0" brushRef="#br0" timeOffset="5117">6120 261 8013,'15'0'-893,"-1"0"889,3 0 1,2 0 0,3-2 0,2-3 415,5-2 1,-4-8 0,6 6-1,0-3-609,6-5 0,-6 5 1,1-3-1,-3-2-774,0-2 971,-10-3 0,10 0 0,-5 1 0</inkml:trace>
  <inkml:trace contextRef="#ctx0" brushRef="#br0" timeOffset="5400">6294 218 8013,'0'22'-171,"0"-1"0,0 1 285,0 0 1,0 0 0,0 0 0,3-1 397,4 1 0,-5 0 0,8 0 0,-3-1-69,1 1 1,6 7 0,-4 3 0,2 2-130,5 4 1,-8-4 0,1 0-1,-3 0-383,1 0 1,6-8 0,-7 3 0,-2-4-2166,-2-4 2234,6 1 0,-16-10 0,5-2 0</inkml:trace>
  <inkml:trace contextRef="#ctx0" brushRef="#br0" timeOffset="5918">6316 893 7954,'0'12'2,"0"-5"3,0-14 1,7-5 0,3-10 0,2 0 382,5 1 0,2-1 0,6 3-95,4 4 1,-5 5 0,5 10 0,-3 0 27,3 0 1,-2 3 0,9 6-1,1 11-12,-3 6 1,-3 11-1,-9-6 1,0 3 93,-1 5 0,-9 2 1,-7 2-1,-10 3 10,-9 5 1,-15-12 0,-10 4-1,-7-1-243,-5-1 1,-7-7 0,5-5-1,0-8-403,0-6 0,2 2 0,10-10 0,4-2-908,8-3 1,15-11 0,7-6 1140,4-4 0,13-13 0,2-1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0T04:54:58.680"/>
    </inkml:context>
    <inkml:brush xml:id="br0">
      <inkml:brushProperty name="width" value="0.08571" units="cm"/>
      <inkml:brushProperty name="height" value="0.08571" units="cm"/>
    </inkml:brush>
  </inkml:definitions>
  <inkml:trace contextRef="#ctx0" brushRef="#br0">348 2832 7650,'-14'2'344,"-1"6"0,3-4 0,-5 9-38,3-4 1,7-2-3,-8-7 1,8 0-169,-8 0-171,11 0 0,-6-9 0,10-6 0,5-7-7,9-7 0,3-12 0,22-14 0,9-8 38,15-12 1,-25 33 0,2-1 0,6-5 0,2-1 0,3-3 0,2-2 1,3-3 1,2 0 0,-2 0 0,1 0-1,3 5 1,1 0 0,-1 2 0,-1 1-22,-2 1 0,0-1 1,1 2-1,0 0 1,-3 4-1,-1 1 1,-5 3-1,-2 1 120,-3 5 1,-3 1 0,34-31 0,-9 12-1,-4 5 24,-4 7 0,-4 0 0,-11 10 0,1 3-157,-1 2 1,-1 9 0,-6 1-302,-7-3 1,-5 7-1200,-2 3 1536,-10 4 0,-2 3 0</inkml:trace>
  <inkml:trace contextRef="#ctx0" brushRef="#br0" timeOffset="1535">0 2767 8304,'0'-15'-773,"0"1"1036,10 9 0,-8-3-78,5 16 1,-4 4 0,-3 10 0,0-1-65,0 1 1,2 7 0,3 3-1,2-1-60,-2 1 0,-2 4 0,-3-7 0,0 0-84,0 2 1,7-6 0,0 4-46,-2-5 1,0-5 7,2-4 1,-2-6 0,9-11 199,3-5 1,0-5 0,0-10 0,-2 0-78,2 0 1,2 3 0,0 2 0,-2 2-48,-2-2 1,-1 1 0,6-1 0,-3 5-216,-3 2 0,1-7-1365,6 2 1564,1 6 0,0-11 0,0 8 0</inkml:trace>
  <inkml:trace contextRef="#ctx0" brushRef="#br0" timeOffset="2149">2461 306 7142,'-12'2'516,"4"6"1,6 8-242,2 11 1,0 7-1,0 10 1,2-1-321,6 1 1,-3 9 0,7 2 0,0 4-396,0-1 440,2 0 0,8 7 0,0 0 0</inkml:trace>
  <inkml:trace contextRef="#ctx0" brushRef="#br0" timeOffset="2516">2374 524 8135,'14'12'278,"1"-5"1,-8-5-1,8-2 1,-1 3-248,-2 4 0,7-5 1,-4 8-1,4-3-123,3 1 1,7-1-1,0-7 1,0 0-157,3 0 1,-8-2 0,7-3 0,-2-5-104,0-2 0,0-3 0,-9-6 0,-3-1 210,-3 0 0,-2 0 0,3 1 0,-8-1 83,-4 0 0,-3-2 1,0-3-1,0-2 59,0 2 0,0 3 1,0 3 421,0-1 0,-10 10-111,-5 4 1,6 8 0,1 8 0,4 9-46,-4 9 1,6 1 0,-5 12 0,4 4-172,3 5 1,0 6 0,0-6 0,0 5-186,0 3 0,0 2 0,0 5 0,0-3-431,0-1 0,0-4 520,0 3 0,10 5 0,2-7 0</inkml:trace>
  <inkml:trace contextRef="#ctx0" brushRef="#br0" timeOffset="3067">3441 284 8307,'-10'-12'296,"5"2"0,-7 13-144,2 4 0,1 7 1,4 13-1,-5 5-151,-2 1 1,5 4 0,-5 9 0,0 2-177,0 3 1,4 9 0,-6-4-1,-1 0-333,3-5 1,-7-8 0,7-7 507,0-7 0,-8 5 0,8 0 0</inkml:trace>
  <inkml:trace contextRef="#ctx0" brushRef="#br0" timeOffset="3266">3201 393 8307,'0'22'-109,"0"-8"1,3 1 0,1 2 49,4 2 1,9 3 0,-3 0 0,6-1 266,1 1 0,8 7 0,0 0 1,0 0-222,3 3 0,-8-8 1,5 7-1,-2-2-325,2 0 0,-12-7 338,4-7 0,-4-1 0,5 8 0</inkml:trace>
  <inkml:trace contextRef="#ctx0" brushRef="#br0" timeOffset="3549">3223 110 8307,'-36'34'-234,"-1"-5"0,8 5 0,-5 2 1,5 5 366,10 3 0,-3-1 0,10 1 0,-2 2 108,-1 5 0,10 2 0,-2 7 0,5-4-111,2-3 0,2 5 1,5-7-1,8-3-159,4-2 1,3-4 0,0-6 0,2-7-269,5-5 0,-2-5 0,9-4 0,0-8 297,-2-4 0,17-3 0,-5 0 0</inkml:trace>
  <inkml:trace contextRef="#ctx0" brushRef="#br0" timeOffset="3784">3702 1 8727,'7'14'0,"1"3"313,-4 8 1,9-1 0,-1 12 0,2 5-80,1 8 1,-8 6 0,5 11 0,-2 1-402,-5 6 1,4-3 0,-2 8 0,-2-1-310,-2 0 1,-13-6-1,-2-1 1,-3-7 475,1-5 0,-1-10 0,-6 5 0</inkml:trace>
  <inkml:trace contextRef="#ctx0" brushRef="#br0" timeOffset="3951">3920 894 8307,'2'-15'84,"5"3"133,8 3 0,-3-6 1,3 8-1,2 2-69,2 2 1,5 3-1,3 0 1,4 0-420,3 0 1,-5 0 0,7 0 270,3 0 0,2 0 0,3 0 0</inkml:trace>
  <inkml:trace contextRef="#ctx0" brushRef="#br0" timeOffset="4084">4355 632 8307,'-36'0'0,"0"0"0,-1 0 335,4 0 1,-9 0 0,6 0 0,-3 0-299,3 0 0,-3 0 1,10 0-1,0 0-1437,-2 0 1400,16 0 0,-14 10 0,17 2 0</inkml:trace>
  <inkml:trace contextRef="#ctx0" brushRef="#br0" timeOffset="4451">4769 88 8344,'0'22'145,"0"0"1,0 2-1,0 2 1,0 6 146,0 2 1,0 2-1,0 8 1,3 2-108,4 4 0,-5-4 1,5 8-1,-4-4-364,-3 1 0,0 7 0,0-7 0,0 0 179,0 2 0,0-7 0,0 7 0</inkml:trace>
  <inkml:trace contextRef="#ctx0" brushRef="#br0" timeOffset="4583">4965 763 8036,'10'-22'-534,"-5"10"491,9 5 1,-7 5 42,8 2 0,-1 0 0,8 0 0</inkml:trace>
  <inkml:trace contextRef="#ctx0" brushRef="#br0" timeOffset="4901">5314 328 8276,'-13'9'-249,"1"-4"608,5 10 1,5-1-1,-6 8 1,6 0-21,2 0 1,0-1 0,0 1-1,2 0-610,6 0 0,4-1 0,10 1-380,-1 0 0,1-3 0,0-4 0,0-8 651,-1-5 0,11-2 0,2 0 0</inkml:trace>
  <inkml:trace contextRef="#ctx0" brushRef="#br0" timeOffset="5050">5531 328 6347,'-9'12'597,"6"7"0,-7-4 0,3 4-301,0 3 1,-8 7 0,8 5 0,0 4-154,-3 8 1,8 5 0,-5 0 0,4 7-447,3 5 1,3-5 0,1-2 0,6-3 302,2-5 0,3-2 0,6-2 0</inkml:trace>
  <inkml:trace contextRef="#ctx0" brushRef="#br0" timeOffset="5536">5989 88 8361,'9'-22'22,"-6"10"0,6 5 1,-9 17-1,-2 9-7,-5 8 0,2 11 1,-10-1-1,-2 4-33,-2 2 1,-3 11-1,0 4 1,1 5-81,-1 2 0,0 7 1,3 1-1,4-5 12,8-8 0,-3-7 0,3-11 212,2-6 0,12-7 0,8-15 0,2-9 331,-3-10 1,6-9-1,-6-13 1,6-4 42,1-3 0,1-5 0,-2-9 0,-3-3-270,-3 3 1,-9 2-1,2 2 1,-4 1-142,-3-1 0,0 3 1,-3 5-1,-4 7-244,-8 4 0,-11 6 0,-6 5 1,1 6-382,-1 6 1,-4 2 0,7 5-1,2 7-658,3 10 0,-2 7 1194,4 0 0,-5-5 0,15 7 0</inkml:trace>
  <inkml:trace contextRef="#ctx0" brushRef="#br0" timeOffset="5918">6250 262 7999,'10'-12'522,"-6"3"1,11 6 0,2-2-106,2-2 1,10-8-1,3 8 1,-1 0-431,1-3 0,6 5 0,-4-7 0,0 3-1037,-5 4 0,-5-5-874,-2 3 1924,-10 0 0,-2 7 0,-10 0 0</inkml:trace>
  <inkml:trace contextRef="#ctx0" brushRef="#br0" timeOffset="6403">6272 393 8361,'-12'10'-610,"-8"2"0,15 7 1,-7-2 1283,3-2-365,1-11 1,1 16 0,0-6-482,0-4-408,7 9 319,0-16 0,9 6 344,6-9 0,4-2 1,3-3 89,0-2 0,-1 0 1,1 7-1,0 0 234,0 0 1,-8 0 0,1 2 0,2 5 88,2 8 1,-4-3 0,-3 2 0,-3 6-29,-4 6 0,-2-1 0,-3 4 0,0-3-95,0 3 1,-10-5-1,-5 6 1,-1-6-488,1-3 1,-4-8-1,4-4-683,-4 1 1,-3-8 0,0 3-916,0-10 0,10 1 1712,5-11 0,-5 0 0,0-6 0</inkml:trace>
  <inkml:trace contextRef="#ctx0" brushRef="#br0" timeOffset="6768">6228 502 8305,'-22'0'15,"1"0"322,-1 0 1,7-3 0,1-1 514,-3-4 1,7-9-689,3 3 1,4-5 0,6-3-318,4 0 0,-2 0 1,7 0-1,0 3-644,0 5 1,3-6 0,7 8 796,-1 0 0,1-7 0,0 7 0</inkml:trace>
  <inkml:trace contextRef="#ctx0" brushRef="#br0" timeOffset="7235">5727 371 8360,'0'-14'-1289,"0"-1"989,0-2 0,0 5 0,3-2 0,2-3 393,2-3 1,7 6 0,-4-1 0,2-2-321,5-2 227,2-3 0,13-9 0,2-3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0T04:53:46.770"/>
    </inkml:context>
    <inkml:brush xml:id="br0">
      <inkml:brushProperty name="width" value="0.11429" units="cm"/>
      <inkml:brushProperty name="height" value="0.11429" units="cm"/>
    </inkml:brush>
  </inkml:definitions>
  <inkml:trace contextRef="#ctx0" brushRef="#br0">87 54 8805,'0'-22'-194,"0"8"-63,0-1 0,0 13 762,0 2 0,0 12 0,-2 17 1,-3 7 30,-2 5 1,0 15-1,7 7 1,-3 10-279,-4 4 1,4 13 0,0-39-1,-1 2 1,2 3 0,2 1-72,0 4 1,0 2 0,0 5 0,0 2 0,0 2 0,0 1 0,0 2 0,0 0-102,0 1 1,0 0 0,0 3 0,0 0 0,0-2 0,0 0 0,0-2 0,0-2 43,0-1 0,0-1 1,0-2-1,0 0 0,0-3 1,0 1-1,0-1 1,0 1-12,0-2 1,0 0 0,0-2-1,0-2 1,0-8 0,0-2 0,0 0-1,0 0-107,0 0 1,0 2 0,0 3 0,0 1 0,-1 1 0,-1 0-1,0-1 1,-1 0-4,0-1 0,-1-1 0,0-1 1,1-1-1,3 0 0,0 0 0,-1-1 1,0 0-18,-3 1 0,0-2 0,2 44 0,-5-20 0,4-5-21,3-7 1,0-15-1,0-4 1,0-13-510,0-6 0,0-4-1171,0 1 1,3-7-2718,4-1 4576,-5-9 0,18-5 1,-8-12-1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0T04:54:02.735"/>
    </inkml:context>
    <inkml:brush xml:id="br0">
      <inkml:brushProperty name="width" value="0.08571" units="cm"/>
      <inkml:brushProperty name="height" value="0.08571" units="cm"/>
    </inkml:brush>
  </inkml:definitions>
  <inkml:trace contextRef="#ctx0" brushRef="#br0">589 1390 8422,'-7'-44'0,"-3"1"238,-2-1 0,4 10 1,-6 7-1,-3 8 338,-2 5 0,-10 9 0,-3-3 0,-2 6-289,-4 2 1,-4 10-1,-1 4 1,-1 8-116,1 7 1,2-2 0,4 9 0,8 0-51,5-2 1,5 12 0,4-7 0,8 0-286,5 2 0,4-3 0,5 1 0,8-3-69,4 3 1,10-5 0,3 0 0,2 0 218,4 0 1,3-5 0,0 5 0,-4-1 131,-8 1 0,-5-5 1,-2 5-1,-3 0 1,-4 0 1,-6-7 0,-9 2 0,-2-5-11,-5-2 0,-8-1 0,-11 1 0,-6 0-234,-2 0 1,-2-10 0,-8-5-1,1-5-355,-1-2 0,10-2 0,5-5 0,5-8-334,2-4 1,3-5 0,4-3 0,8-4 812,5-3 0,12-12 0,2-10 0</inkml:trace>
  <inkml:trace contextRef="#ctx0" brushRef="#br0" timeOffset="184">654 1085 8422,'12'-22'343,"5"12"1,-10 10 0,-2 12 67,-2 8 0,4 11 0,0 8 1,-2 7-279,-3 5 0,6 9 0,-1-2 0,0 5-233,3 2 0,-5 3 0,7 2 0,-2 3-999,-6-3 1,6 3 1098,-3-8 0,10 5 0,-5-14 0</inkml:trace>
  <inkml:trace contextRef="#ctx0" brushRef="#br0" timeOffset="634">480 1716 8422,'22'-14'-184,"-1"-1"0,4-14 0,1 12 0,6 0-114,2-2 0,2 0 0,10-1 0,2 3 302,3 3 1,2 7-1,-4-6 1,2 4-81,-3 4 1,3 2-1,-5 3 1,-8 0-48,-4 0 1,3 0 0,-8 0 293,-3 0 341,-2 0 0,-14 0-121,-10 0 0,-10 3 0,-11 4 0,-4 8 200,-4 4 0,3 5 1,-8 3-1,0 2-83,0-2 1,5 4 0,-5 0 0,3 1-453,4-1 0,5 6 0,5-8 0,3-3-316,-3-2 1,7-2 0,3 0-209,5 0 0,11-3 1,8-4-1,7-8 110,6-5 1,6-11-1,-5-6 1,1-4 157,-1-3 1,-2 0 0,-5 0 0,3 1 274,2-1 1,0 7 0,-7 3 135,0 3 0,-8 1 1,1 11-355,2 4 0,-8-2 1,1 7-1,-3 0-899,0 0 1042,1 3 0,1 6 0,4 1 0</inkml:trace>
  <inkml:trace contextRef="#ctx0" brushRef="#br0" timeOffset="867">1438 1694 8422,'0'15'8,"-2"0"142,-6 1 0,6 4 0,-8 2 299,1-1 0,6-6 0,-4-1 229,5 3 0,2-5 5,0 3 1,0-13-488,0-2 0,0-9 0,0-13 0,0 0-634,0 0 0,0-7 0,0-2 0,2-3-1918,5-5 2356,5 8 0,10-10 0,0 7 0</inkml:trace>
  <inkml:trace contextRef="#ctx0" brushRef="#br0" timeOffset="1051">1895 976 8422,'0'22'-690,"0"-1"1,-2 4 0,-3 1 1267,-2 3 1,0 8 0,7-6 0,0 3-281,0 5 0,0 2 1,0 5-1,0 2-396,0 3 0,0 2 0,0-2 0,0 5-1718,0-1 1816,0-2 0,0 1 0,0 1 0</inkml:trace>
  <inkml:trace contextRef="#ctx0" brushRef="#br0" timeOffset="1301">1612 1433 8395,'0'-14'-107,"0"-1"1,0-2-330,0-2 1,0 4-1,3 1 545,4-3 1,5 0-1,7 0 1,-2 5 235,-2 2 0,-1 3 0,11 7 1,1 0 108,3 0 0,0 2 0,-7 6 0,2 9-92,5 9 1,-5-2-1,6 8 1,-6-1-300,-3 6 0,-6-4 0,0 1 0,-1 0-453,-2 0 0,7-5 0,-6 7 0,1 1-1560,1-3 1950,-11-3 0,16-9 0,-8 0 0</inkml:trace>
  <inkml:trace contextRef="#ctx0" brushRef="#br0" timeOffset="1435">2048 1172 8395,'0'-15'-1393,"0"1"163,0-3 1230,0-2 0,0-3 0,0 0 0</inkml:trace>
  <inkml:trace contextRef="#ctx0" brushRef="#br0" timeOffset="1801">2244 1498 8395,'0'22'0,"0"0"244,0 0 0,-3-8 1050,-4 1-1006,-5-10 0,-7-5 1,4-15-246,8-4 0,4-3 0,3 0 0,0 0-99,0 1 0,8-1 1,-1 0-1,0 3-156,3 4 1,0-4-1,7 7 107,-3 0 0,1-5 0,6 10-32,1 2 0,-7 2 0,-1 6 0,1 4-123,-3 7 0,7 6 0,-7 2 0,3-1-1176,-1 1 1436,-9 0 0,14 0 0,-6-1 0</inkml:trace>
  <inkml:trace contextRef="#ctx0" brushRef="#br0" timeOffset="2134">2658 1194 8395,'-22'0'155,"7"2"-22,1 5 0,2-2 0,-3 10 42,8 2 1,4 4 0,3 6-1,0 4-45,0 3 0,0 10 0,0 9 0,3 5-126,4 10 1,3 0 0,7 9 0,-5 1-113,-2-1 1,-3 3 0,-7 7 0,0-2-26,0-6 1,-12 4 0,-8-13 0,-9-2 104,-5-1 0,-2-25 0,-7 1 0,-3-16 76,-5-13 1,5-4-1,-3-10 1,8-3 200,5-4 0,12-12 1,0-13-1,9-1-252,5-6 0,3-10 0,7-4 0,3-2-37,4-6 0,15-2 1,14-2-1,5 2 107,3 5 0,6-3 0,6 8 0,7-3-104,12-4 1,2-1 0,-35 31-1,1 0 1,2 2 0,2 0-286,1 1 0,1 1 123,1 0 1,1 1-1,8-1 1,1-1 0,0-1-1,1 0 1</inkml:trace>
  <inkml:trace contextRef="#ctx0" brushRef="#br0" timeOffset="2418">3659 1128 8244,'3'44'0,"2"-1"35,2 1 1,0 9-1,-5 5 1,3 5-134,3 2 1,-1 3 0,-5 2-1,3 5-314,2 3 0,1-1 0,-8 3 412,0-7 0,0-6 0,0-1 0</inkml:trace>
  <inkml:trace contextRef="#ctx0" brushRef="#br0" timeOffset="2683">3616 911 8278,'14'-8'-157,"1"-1"0,4-1 312,8 0 0,-1 3 0,8 7 0,0 2 352,0 6 0,-5-4 1,5 11-1,-3 4-276,-4 8 1,-5-3 0,-8 8 0,-7-1-225,-4 5 0,-3-2 1,-3 3-1,-4 1-427,-7 3 0,-13 3 0,-4 0 0,-1-1-311,1 1 1,-6-13 0,8-7-1,3-9 731,2-6 0,2-1 0,0-8 0</inkml:trace>
  <inkml:trace contextRef="#ctx0" brushRef="#br0" timeOffset="2918">4008 1128 8278,'0'22'0,"2"0"-254,5 0 1,-4 7-1,4 0 1,-2-3 461,2-1 0,-2-6 0,9-2 1,3-5 296,3-2 1,2-3 0,-1-7 0,1-3-169,0-4 0,0-7 0,-1-13 0,-1-4-247,-6-3 1,-4 5-1,-10-5 1,0 2-350,0 6 0,-2 2 1,-6 2-1,-9 2-501,-9 6 1,2 2 0,-5 7 0,2-2 759,-2 2 0,5 2 0,-8 3 0</inkml:trace>
  <inkml:trace contextRef="#ctx0" brushRef="#br0" timeOffset="3102">4421 932 8278,'22'10'-408,"-7"-5"1,-1 9 352,3 3 0,-7 3 1,0 4-1,-3 2 151,0 3 1,3 3 0,-5-5 0,2 4-372,-2 3 1,-3 0 0,-2 2 274,0-7 0,-10 5 0,-2 0 0</inkml:trace>
  <inkml:trace contextRef="#ctx0" brushRef="#br0" timeOffset="3217">4465 998 8278,'0'-44'-265,"-7"1"0,-3-1 0,0 0-93,1 1 0,-6-1 0,8 1 1,0-3 357,-3-5 0,8 15 0,-6-1 0,6 11 0,2-6 0,0-2 0</inkml:trace>
  <inkml:trace contextRef="#ctx0" brushRef="#br0" timeOffset="3500">4509 911 8152,'14'29'0,"-2"2"-149,-2 3 1,4-7 0,-4 2-1,0-5 290,-1-2 0,-1-1 1,-8 1 467,0 0 1,0-8-289,0 1 0,-3-10 0,-4 2-189,-8-5 0,6-4 0,2-5 0,4-8-203,3-4 0,0-5 1,0-3-1,0-4 30,0-3 1,3 0-1,4-5 1,7 5-95,6 3 1,1 2 0,-1 7-1,-1 0 168,3 0 1,-10 10-1,15 5 1,-1 5-66,-2 2 0,1 4 0,-4 9 0,1 11-195,0 7 0,0 6 0,-3 6 0,-2 1-185,-2-1 1,-8-2 411,7-4 0,1 4 0,7-7 0</inkml:trace>
  <inkml:trace contextRef="#ctx0" brushRef="#br0" timeOffset="3717">5227 61 8278,'22'-22'-202,"0"3"209,-1 5 0,-1 9 0,-3 17 1,-5 12 215,-2 8 0,4 13 1,-7 14-1,1 3-48,1 4 0,-6 9 1,4 5-1,-5 7-232,-2 7 0,-2 5 0,0-44 0,-1-1 0,-1-1 0,-2-2-747,-6 44 0,0-16 0,-2-25-122,6-11 926,-4-23 0,0-11 0,-10-21 0</inkml:trace>
  <inkml:trace contextRef="#ctx0" brushRef="#br0" timeOffset="3868">4988 845 8278,'14'-24'364,"1"-3"1,2-2-106,2 3 0,15-6 0,7 1 0,12-3 48,10-5 0,10-4 0,-27 19 1,2-1-1,2-1 0,2-1-79,0-1 0,2 0 1,2 4-1,-1 0 1,1-2-1,0 1 1,-1 2-1,1 0-968,-2 1 0,-1 1 0,38-13 740,-3 5 0,-1-5 0,-10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2:53:35.682"/>
    </inkml:context>
    <inkml:brush xml:id="br0">
      <inkml:brushProperty name="width" value="0.06" units="cm"/>
      <inkml:brushProperty name="height" value="0.06" units="cm"/>
      <inkml:brushProperty name="color" value="#E71224"/>
    </inkml:brush>
  </inkml:definitions>
  <inkml:trace contextRef="#ctx0" brushRef="#br0">1015 10366 7461,'-12'10'-299,"-8"-8"911,6 6 1,-6-6-801,-1-2 0,6-2 178,0-6 1,1 6 17,-8-5 1,8 4 18,-1 3 0,8 0 1,-5 3-1,0 4 85,0 8 0,7 6 1,-5 6-19,0 2 1,8 2-1,-8-4 1,3 5-14,0 1 1,0-4-1,4 8 1,-2-1-49,-2-2 1,0 5 0,7-8 0,0 0-44,0 1 0,0 4 1,0-7-1,0-2 22,0-3 0,2 3 0,3-1 0,5-4-32,2-3 1,-5 6 0,8-13-1,2 2 67,2 1 1,3-3 0,2 5 2,5-3 0,-5-6 1,5 4-1,-5 0-38,-2 0 0,7-5 1,0 5-1,-2 0-30,-3 0 0,5-4 0,2 4 0,1 0 0,-1 0 1,6-5 0,-6 5 0,1 0 9,-1 1 0,8-9 0,-5 4 0,2-6 51,0-2 1,0 7-1,6 1 1,-4-4-21,-1-1 0,-1-1 0,7 3 0,1 2-27,0-2 0,-1-2 0,1-3 1,-1 2 2,1 5 0,7-4 1,-1 4-1,1-5-4,2-2 1,-7 0 0,8 3-1,-4 2 4,1 2 0,7 0 1,-4-7-1,-1 0 27,0 0 1,5 3 0,-7 1-1,0 4 13,2-3 0,-5-3 1,10 0-1,1 3-5,-4 2 1,1 1 0,-8-8 0,5 0-7,3 0 0,0 0 0,2 0 1,-5 2 46,0 5 0,-4-4 1,6 4-1,1-4-53,0-3 0,-8 7 0,3 0 0,-5-2-18,-3-3 0,8 6 1,0-1-1,-3-2 18,-2-3 0,0 5 0,3 1 0,2-4 12,-3-1 1,5-3 0,-2 0 0,-3 0-1,-2 0 1,8 0 0,1 0 0,1 0-23,-5 0 1,2-7 0,0-1-1,3 1-20,4-3 1,-4 8 0,0-8-1,-1 3-6,1 0 1,0 0-1,4 7 1,-2-3-5,3-4 1,-6 4-1,3-4 1,0 5-12,-2 2 1,4-3-1,-6-2 1,-1-2 23,0 2 1,5 3-1,-5 2 1,1 0-2,-1 0 1,0 0 0,-2 0 0,5 0 31,-1 0 1,1 7-1,-8 0 1,3-2-3,-2-2 0,4-3 1,0 0-1,0 2-70,0 5 1,-2-2-1,-5 7 1,3 0-29,1 1 1,4-6 0,-6 5 0,3 0 110,-3 0 1,6-7 0,-4 2 0,-1-4 24,-3-3 0,0 0 0,2 2 1,3 3-42,-3 2 0,-2 0 1,0-7-1,3 0-4,1 0 0,8 0 0,-7 0 0,-2 0-24,-3 0 0,0 0 0,4 0 0,6-2-53,0-5 1,-3 4 0,-7-6 0,2-1 17,3-5 1,7 3 0,-5-2 0,1-1 14,-1 3 1,5-5 0,-5 8 0,0-1-7,1 0 1,4 1-1,-7 4 1,-1-3 24,4 4 0,-1-1 1,5 0-1,-7-2 46,-5 2 0,4 2 0,1 3 0,-2 0 80,-3 0 0,-3 0 0,1 0 0,2 0-94,5 0 1,-5 0 0,4 0 0,-4 0 34,-2 0 1,2 0-1,2 0 1,3 0-131,-3 0 1,-2 0-1,0 0 1,3 0 84,2 0 0,-1 0 1,-6 0-1,2 0 25,5 0 0,-5 0 1,5-2-1,-6-3-5,-1-2 1,0-3 0,-1 5 0,1-4 35,-1-3 1,6 4 0,-3-4 0,-5 0-67,0 0 1,0 7 0,3-4 0,-3 1-13,-5 1 1,3-8 0,-10 6 0,-3-1 78,-1 0 1,4-4 0,0 4 0,-3-2-35,-2-5 0,-9 5 0,-1-2 0,3-3 48,3-3 0,-6 6 0,-2-1 0,0-4 1,1-8 0,-6 3 1,5-5-1,0 5-45,0 2 0,-7-2 0,2-3 0,-4-2-46,-3 3 1,0 1 0,0 4 0,0-1 20,0 0 1,-10-7 0,-2 0 0,-3 2-10,1 3 0,-1 2 1,-6 1-1,-4-1-60,-4 0 0,5 8 1,-5-1-1,5-2 25,2-2 1,-2-1-1,-3 3 1,-4 3 16,-3-3 0,7 5 1,-4 0-1,-1 2 6,-4 5 0,2-4 0,-2 1 1,-3 4-5,-2 1 1,-2 3 0,-1 0-1,0 0 2,1 0 0,-8 0 0,0 0 0,0 0 6,-2 0 1,5 0-1,-8 0 1,3 0 18,5 0 0,-8 0 0,0 0 0,-2 0 9,0 0 0,7-2 1,-4-3-1,-1-2-12,0 2 1,6 0 0,-6 0-1,0-2-20,1 2 1,4 3-1,-5-1 1,1-2-97,-1-2 1,0 0-1,-4 4 1,2-1-46,-3-4 1,-2-6-1,-2 4 1,0 0 100,-1 1 1,-6-1 0,-1 5 0,3-4 39,2-4 1,-4 9 0,-1-6-1,0 3 16,-2-1 0,8 1 0,-6 7 0,5 0-82,3 0 1,-10 0 0,-2 0-1,-3 3-36,0 4 1,7-5 0,-4 8 0,-3-3 6,-5 0 1,10 3 0,-12-5-1,3 2 131,-1-2 0,-2 0 0,0 0 1,0 2-47,-1-2 0,1 0 0,3 0 0,-1 2 17,-2-2 0,12-3 0,-12 0 1,2 3-55,0 3 1,3-1 0,0-7 0,-3 2-17,3 5 0,7-4 0,-3 4 0,1-4-41,0-3 1,6 0 0,-4 0 0,3 0 41,-1 0 1,-2-8 0,7-1 0,1-1 43,4 0 0,2-4 0,-2 4 0,0-2 72,-2-5 0,12 5 0,-10-3 0,5 1 70,2 2 0,5-8 0,-4 8 0,2-2-62,4-1 1,1 8 0,-1-5 0,-1 0-18,1 0 0,3 0 1,3-5-1,-1 5 10,1 2 1,-1-5 0,0 6 0,1-1 51,-1 0 0,1 1 0,2 4 1,2-5 27,3-2 0,-1 7 0,-4-2 1,3 5-98,1 2 1,8 0 0,-5 0-1,3 0-6,4 0 1,-4 0 0,2 0 0,0 0-27,-3 0 1,6 0-1,-8 2 1,0 3 70,0 2 0,5 3 0,-7-5 0,-3 2-14,-2-2 1,5 4-1,-1 1 1,-4 0 25,-7-1 1,2 1 0,-5-5 0,5 5 1,2 2 0,-6-5 0,-4 8 0,1-1-30,0-2 0,-8 7 0,3-4 0,-5 4-47,-2 3 0,0 0 0,-3 0 0,-5-1-115,-6 1 0,-6-2 0,-2-3 0,-3-5-130,-4-3 1,4 1 0,-4-3 0,2 5 164,-2 0 0,7 8 1,-3-6-1,8 6 136,0 1 1,4-6 0,3-3-1,5 0-143,7 0 0,12-7 0,0 2 0,8-4-1187,7-3 1265,14 0 0,22-20 0,12-4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2:53:56.279"/>
    </inkml:context>
    <inkml:brush xml:id="br0">
      <inkml:brushProperty name="width" value="0.06" units="cm"/>
      <inkml:brushProperty name="height" value="0.06" units="cm"/>
      <inkml:brushProperty name="color" value="#E71224"/>
    </inkml:brush>
  </inkml:definitions>
  <inkml:trace contextRef="#ctx0" brushRef="#br0">1162 11302 8008,'-22'0'307,"-1"0"0,1 0 0,0 0-108,-1 0 1,1-8 0,0 1 0,-1-1-292,1-2 1,0 8 0,-1-8 0,-1 0 67,-6-5 0,3-5 0,-8-2 0,0 0 67,0-1 0,6-9 1,-6-5-1,0-5-22,0-3 0,-2-10 1,-8-4-1,1-6 48,-1-2 0,0-10 1,1-4-1,2-6 22,4-3 0,17 45 1,0-1-1,3-1 1,1-1-1,-1-2 0,-1-1-81,0-4 0,1 0 1,5 6-1,1-1 0,-1-5 1,1-2-1,4 3 0,1-1 9,2 1 0,1-1 0,-4-2 0,1 0 0,2-1 0,2-1 0,0 0 0,1-1-76,1 2 1,0 0 0,1-3 0,0 0 0,0 0 0,0 0-1,0-1 1,0-2-15,0-4 1,0-1 0,0 1 0,0 0 0,1-6 0,0-1 0,1-1 0,1 1-79,0-2 0,2 0 1,4-3-1,1 1 0,0-2 1,0 1-1,4-2 0,2 0 152,1 1 1,1 0 0,1 3 0,2 0 0,3 2 0,1 1 0,1 0 0,0 1 110,-1-2 1,0 1 0,2 6 0,1 1 0,-1 2 0,0 1 0,0 2 0,1 1 83,-2 4 1,2 0 0,4-1 0,1 1 0,-1 0 0,0 0 0,4-2 0,0 0-97,0 2 0,0 0 1,3-1-1,2 1 1,-1 0-1,2 0 0,2-4 1,1-1-162,3-3 1,1 1-1,-3 5 1,0 1 0,2-6-1,0 1 1,-2 3 0,0 0-42,-1 2 0,-1-1 0,2-4 0,0-1 0,1 3 0,1 0 0,0 1 0,0 0 52,-1 5 1,1 1-1,-1-1 1,0 0 0,0 4-1,0 0 1,3-3-1,-1 1 82,2-2 0,0 0 0,-2 4 1,-1 0-1,3 0 0,0 0 1,0-1-1,-1 1 33,1 1 0,0 1 0,2-1 0,1 2 0,4 4 0,1 1 0,0-1 0,1 1-110,-2-1 1,0 0 0,0 3 0,-2 0-1,0-1 1,0-1 0,1-2 0,0 0-36,3 0 0,-1 0 0,-2 0 1,1 1-1,2 0 0,1 0 0,-1 2 1,-1-1-11,0 3 1,1 1 0,5-4 0,-1 1 0,-1 2 0,-2 0 0,2-2 0,-1-1 59,-3-1 1,1 1 0,0 2-1,1 2 1,0-1 0,0 0 0,1 0-1,0 0 63,2 1 1,1 1 0,-4 0-1,0 1 1,-3 4 0,0 1 0,-3 0-1,-1 1 7,-2 2 1,1 1 0,2-3 0,1 1 0,3 5 0,1 0 0,0 0 0,0 0-16,0-1 0,1 0 1,-4 2-1,0 0 1,4-4-1,0-2 1,0 1-1,-1-2-33,4 0 1,-1 0 0,-2 2 0,0 0 0,-2 2 0,1-1 0,-2 1 0,0-1-16,2 0 0,-1 1 1,-5 3-1,-1 1 1,2-3-1,-1 1 1,-2 3-1,-2-1 112,-2 1 1,-2 2 0,44-17 0,-6 4 0,-2 1 184,2 6 0,-14 2 0,-3 3 0,-5 0 69,-5-1 0,5 8 0,-12 3 0,-6 0-94,-4-1 1,-13 8 0,3-2 0,-5 2 57,-3-3 591,-9 6-1526,-3-8-1514,-10 10 2140,0 0 0,-10 0 0,-3 0 0</inkml:trace>
  <inkml:trace contextRef="#ctx0" brushRef="#br0" timeOffset="709">8264 46 8352,'0'-15'1510,"0"0"-362,0 10-569,0-5 0,3 10-550,4 0 0,6 0 1,9 0-1,0 0-156,1 0 1,-1 0 0,0 0 0,1 0-82,-1 0 0,0 0 0,1 0 149,-1 0 1,-2 10-1,-3 5 352,-2 5 1,-10 4-1,2 4 1,-4 1 20,-3-1 1,-8 7 0,-1-1 0,-4 3-110,-4 1 0,-3-1 0,-2 8 0,2-3-384,5-5 1,-5 5 0,8-7 0,-3 0-1229,0-6 1407,10-4 0,-5-2 0,10-1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2:53:58.163"/>
    </inkml:context>
    <inkml:brush xml:id="br0">
      <inkml:brushProperty name="width" value="0.06" units="cm"/>
      <inkml:brushProperty name="height" value="0.06" units="cm"/>
      <inkml:brushProperty name="color" value="#E71224"/>
    </inkml:brush>
  </inkml:definitions>
  <inkml:trace contextRef="#ctx0" brushRef="#br0">246 179 8059,'0'-22'371,"0"0"1,-3 2 0,-2 2 245,-2 3 0,-10 11-389,2-4 0,-5 8 1,-2 10-35,-1 12 1,1 11 0,0 14 0,2 5-132,5 7 1,-3 13 0,11 3 0,2-3-32,3-3 0,2-4 0,2-8 0,5-10 107,8-7 0,5-15 0,5-3 0,2-12 450,3-8 0,0-12 1,-8-7-1,1-10-177,-1-11 0,-7-6 1,-3-6-1,-2-4-378,-5-4 0,-5 9 0,-7-6 0,-8 3 165,-5 0 0,-2 0 0,-3 7 0,-3 1-876,-1-1 1,-1 8 0,8 2 0,-1 3-2554,1 4 3230,0 14 0,9 4 0,3 10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2:53:58.346"/>
    </inkml:context>
    <inkml:brush xml:id="br0">
      <inkml:brushProperty name="width" value="0.06" units="cm"/>
      <inkml:brushProperty name="height" value="0.06" units="cm"/>
      <inkml:brushProperty name="color" value="#E71224"/>
    </inkml:brush>
  </inkml:definitions>
  <inkml:trace contextRef="#ctx0" brushRef="#br0">0 23 8094,'23'10'1402,"-11"-8"0,-2 6-3193,-10-16 1791,0 6 0,0-18 0,0 8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36.844"/>
    </inkml:context>
    <inkml:brush xml:id="br0">
      <inkml:brushProperty name="width" value="0.08571" units="cm"/>
      <inkml:brushProperty name="height" value="0.08571" units="cm"/>
    </inkml:brush>
  </inkml:definitions>
  <inkml:trace contextRef="#ctx0" brushRef="#br0">1 1210 7045,'0'-22'330,"2"1"1,5-3-160,7-4 0,5-5 0,3-10 0,1-2-145,6-5 1,-6-4-1,8-10 1,-2-2-9,-1-5 1,-7-2 0,-9-6-1,-2 8-28,-6 5 1,-4 2-1,-9 0 1,-10 0 92,-7 1 1,-5 15-1,5 10 1,-2 10 336,2 9 1,2 12-1,3 2 1,2 12-179,5 15 1,-3 11-1,10 16 1,2 8-140,3 5 0,2 9 0,0 2 0,2 3-150,5 4 0,-2 1 0,9-1 0,3-4-241,2-3 1,4 3-1,3-10 1,5-6 14,2-6 0,-4-14 0,4-14 0,0-9-372,0-10 0,-7-7 0,3-10 0,-6-9 645,-1-7 0,-11-9 0,-1 4 0,-3 0 0,0 1 0,0-1 0,-7 5-103,0-3 0,-2 1 0,-3 7 693,-2-1 1,-3 11-129,3 4 1,5 14 0,-5 7 0,7 5-240,7 2 0,-2 7 0,9 1 1,2-3-564,3-2 0,3-3 0,1 0 340,6 0 0,4-9 0,10-2 0</inkml:trace>
  <inkml:trace contextRef="#ctx0" brushRef="#br0" timeOffset="149">576 656 7707,'-2'-19'-692,"-6"5"1,6-5 266,-5 4 425,5-3 0,11-4 0,3 1 0</inkml:trace>
  <inkml:trace contextRef="#ctx0" brushRef="#br0" timeOffset="781">746 315 8472,'0'21'250,"-2"3"1,-3 2 0,-2 5 72,2 2 1,3 5-1,2 9 1,0 5-112,0 3 1,2 8-1,3 8 1,5-2-125,1-3 1,-3-4 0,6-3 0,2-5-323,3-1 1,-5-6 0,1-12-1,1-6-98,3-6 0,-5-11 0,1-7 332,1-10 0,-4-9 0,0-12 0,0-5 139,-1-2 0,1-2 0,5-8 0,-5 0-82,-3 1 1,5-5 0,-7 2-1,-2 4-137,-2 1 0,-1 0 0,3-3 0,2 3-278,-3 5 0,-1 4 468,-3 9 0,-3 11 1,-1 6-1,-6 10 225,-2 9 0,-2 14 0,-5 8 1,3 4 5,2 3 1,6-1-1,-3 1 1,1-1-217,5 1 1,3 0 0,2-3 0,0-5-387,0-6 0,9-6 0,6-1 0,6-3-341,7-5 0,6-5 0,6-9 1,-2 0-153,-3 0 1,1-9-1,4-8 1,-5-6 753,-6-6 0,-1-2 0,-4 5 0,-5-2 0,0 2 0,-7 0 0,-1 0 0,-1-3 0,-5 3 0,-3 3 0,-2 1 0,0 1 535,0 0 1,-10 0 480,-4-1 0,-5 3 0,-2 5-677,0 7 1,7 14-1,2 7 1,2 5-319,5 3 0,3 1 0,2 3 0,0 5-200,0 2 0,0-4 1,2 4-1,6-3-213,6-4 1,5 3 0,4-5-1,3-6 204,3 1 1,-1 0 0,-6 3 342,-1-1 0,-2 0 0,-5 1 414,-7-1 0,-14-9 0,-7-3 0,-5-2 51,-2 0 0,-1 0 1,1-7-2662,0 0 2041,-1 0 0,10-9 0,3-3 0</inkml:trace>
  <inkml:trace contextRef="#ctx0" brushRef="#br0" timeOffset="1933">2578 677 8193,'0'-21'-99,"0"-1"1,0 1 0,0 0 667,0 0 0,-9-1 1,-6 3-1,-3 5 8,-4 7 1,1 5-1,-3 2 1,-2 0-377,-2 0 0,-8 9 1,8 5-1,2 8-224,2 6 0,10-2 0,2 7 1,3 0-83,4 0 1,3-4-1,2 4 1,2 0-217,5 0 0,5-7 0,9 3 0,1-6 243,-1-1 1,0 6 0,0 0 0,1-2 408,-1-2 0,-7-5 0,-2-2 0,-2-3 39,-6 2 0,-4 1 0,-7 0 0,-7-6-9,-5-1 1,-12 4 0,-4-7 0,-5-2-509,-3-3 1,3-2 0,2 0 0,5 0-301,2 0 0,5-9 0,12-5 0,7-5-1106,4-3 1,6-6 0,6-3 0,10 0 1552,7 1 0,12-6 0,-5 8 0,3-1 0,-1-1 0,1 6 0,4-4 0,-2 6-105,-3 8 0,-9-3 0,3 10 0,-6 3 438,-1 1 1,-8 3 0,-2 3 0,-1 6 66,1 12 0,-7 1 0,2 8 0,-2-1-210,2-1 0,-2 3 0,6-5 0,1 2 15,0-2 0,2-9 1,8-5-1,-1 0 36,0 0 1,1-8-1,-1 1 1,-2-10 88,-5-9 1,3-5 0,-10-2 0,-3-3-202,-1-4 0,-3 4 1,-3-7-1,-4 3-148,-7 0 0,-5-1 0,-5 8 0,-2 2-8,-2 5 0,0-3 1,6 10-1,1 2-649,0 3 1,-1 4-179,1 5 1,9 8 0,5 11 0,5 2 853,2-2 0,0 7 0,0 0 0</inkml:trace>
  <inkml:trace contextRef="#ctx0" brushRef="#br0" timeOffset="2184">3132 677 8193,'0'-21'-384,"-7"7"1,-3-1 888,-1-1 1,3 4-1,-6 0-81,-2 3 0,4 2 1,-2 9-1,-3 5-13,-2 7 1,5 5 0,0 5 0,0 4 40,2 8 0,-7 4 1,7 3-1,0-1-237,5 1 0,5-1 1,2 1-1,0-3-363,0-4 0,2 2 0,5-10 0,10-2-619,9-2 1,-3-5 0,8-5 0,0-7-306,4-5 0,-4-4 0,0-5 1072,0-7 0,-8-15 0,8-4 0</inkml:trace>
  <inkml:trace contextRef="#ctx0" brushRef="#br0" timeOffset="2432">3409 549 8193,'-14'0'533,"-1"0"-45,-1 0 1,-3 7 0,0 3 0,2 2 284,3 4 0,2 3 0,-4 5 0,2 2-373,-3 2 1,8 10 0,2-2-1,4 4-283,3 2 1,0-6 0,0-1 0,3 1-533,4-3 1,4 5-1,11-10 1,-1-2-687,0-2 0,1-5 0,-1-5 0,3-7 1101,4-4 0,-4-3 0,6 0 0</inkml:trace>
  <inkml:trace contextRef="#ctx0" brushRef="#br0" timeOffset="2933">3537 997 11261,'21'-8'284,"0"1"1,-7-9-1,1 4 1,1-2-74,3 0 0,2-8 0,-2-6 0,-2-1-97,-3-1 1,-7 4 0,5-7 0,-2 2-241,-6 5 1,-1-5 0,-6 5 0,-1 5 406,-4 4 0,-8 5 0,2-2-317,-5 7 1,0 14 0,2 7 0,5 5-35,3 2 0,-5 3 0,7 2 0,2 5 33,3 2 1,2-5-1,2 6 1,5-4-423,7-4 0,5-2 0,2-3 0,1 1 104,-1-1 1,0-2 0,3-5-1,2-4 275,2-1 1,-2-4 0,-9 7 0,-5-1 379,-3 1 0,1-5 0,-5 8 110,2 1 1,-3-4 0,-8 2-1,-6 0 115,-2-2 1,5 5-1,-5-8 1,1 1-210,-1-1 1,7 1-364,-2-3 1,5-14 0,4 0 0,5-12 117,7-10 1,15-4 0,8-10 0,11 1 304,9-1 1,4 1 0,3-1 0,2 3-296,5 4 0,-4-2 0,6 12 0,-2 5-986,0 5 1,-10 4 0,-11-2-1,-7 6-1299,-8 6 2204,-13 12 0,-3 11 0,-8 12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2:53:58.813"/>
    </inkml:context>
    <inkml:brush xml:id="br0">
      <inkml:brushProperty name="width" value="0.06" units="cm"/>
      <inkml:brushProperty name="height" value="0.06" units="cm"/>
      <inkml:brushProperty name="color" value="#E71224"/>
    </inkml:brush>
  </inkml:definitions>
  <inkml:trace contextRef="#ctx0" brushRef="#br0">88 0 8125,'-23'0'-350,"1"0"300,0 0 1089,9 0 0,6 0 0,14 0-522,8 0 0,15 0 0,5 0 1,2 0-600,0 0 1,0 8 0,8-1 0,-3-2-157,-5-2 1,3-3 0,-10 0 0,-3 2-226,-2 6 1,-3-6 0,1 5 462,-1-4 0,0 7 0,1 2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2:53:59.352"/>
    </inkml:context>
    <inkml:brush xml:id="br0">
      <inkml:brushProperty name="width" value="0.06" units="cm"/>
      <inkml:brushProperty name="height" value="0.06" units="cm"/>
      <inkml:brushProperty name="color" value="#E71224"/>
    </inkml:brush>
  </inkml:definitions>
  <inkml:trace contextRef="#ctx0" brushRef="#br0">291 87 8159,'12'-15'153,"-2"3"0,-3 0 326,1-1 1,2 8 0,-5-5 1029,2 0-1273,1 8 0,-21-6 0,-7 18-228,-7 13 0,-5 6 0,4 14 0,-1-1-107,1 5 1,-4 5 0,2-2 0,3 4-95,2 3 0,3 3 0,2 7 0,5 0 13,8 0 0,4-10 0,3-7 0,3-11 202,4-9 0,6-8 0,9-7 1,3-7 412,5-6 0,-6-12 0,6-7 0,-5-8 15,-3-5 0,-2-7 0,-5 5 1,-8 0-227,-4-1 0,-3 1 1,-3 5-1,-4-3-231,-8 3 0,-5 4 0,-2 6 0,0 5-340,-1 2 1,1-5 0,0 7-353,-1 3 1,3 5 0,3 8 0,5 7-413,2 5 0,2 2 1,8 0 1110,0 1 0,0-1 0,0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2:54:03.996"/>
    </inkml:context>
    <inkml:brush xml:id="br0">
      <inkml:brushProperty name="width" value="0.06" units="cm"/>
      <inkml:brushProperty name="height" value="0.06" units="cm"/>
      <inkml:brushProperty name="color" value="#E71224"/>
    </inkml:brush>
  </inkml:definitions>
  <inkml:trace contextRef="#ctx0" brushRef="#br0">291 703 8102,'0'-23'-210,"0"8"0,0 0 877,0-2 1,0-3 0,0-2-282,0 0 0,-8-1 1,1 1-1,2 0-10,2-1 1,-4 8-1,-3 0-125,-3-2 0,-1 0 0,-9 2-259,1 7 1,2 8 0,3 8 0,2 7-54,-3 5 1,-1 9 0,-1 4 0,2-1-191,3 0 0,8 5 0,-5-7 0,2-3-263,5-2 1,2 5 400,3 0 1,3-10-1,4-13 123,8-4 0,5-6 1,2-4 51,1-8 1,-1-3-1,-2 1 1,-3 5 113,-2 2 0,-8-5 1,8 7-41,3 3 0,-6 3 1,1 4 27,-4 6 0,6 4 0,-7 13 1,-3 2-1,-3 3 0,-2 7 0,3-4 0,2-1-606,2 0 0,1-2 0,-8-8 0,0 1-2400,0-1 2842,10 0 0,2-9 0,10-3 0</inkml:trace>
  <inkml:trace contextRef="#ctx0" brushRef="#br0" timeOffset="317">492 636 8102,'0'-23'-588,"2"3"0,3 3 0,2 2 1126,-2-2 1,8-1-1,-1 1 1,3 5-95,0 2 1,-8-5 0,8 7 0,3 3-111,2 3 0,2 2 0,0 0-288,1 0 0,-1 2 0,-2 6 29,-5 7 1,-5-3 0,-10 6 0,0 4-158,0 5 0,-18 13 1,-4-3-1,-5 5-2,-6 3 0,1 0 0,-5-1 0,7 1 102,5 0 0,-2-11 0,2-4 0,5-5 306,0-3 1,11 1-221,1-1 0,8-10 0,10-4 0,10-8-121,7-8 1,10 3-1,-4-7 1,1 0-309,6-1 0,-5 6 0,2-6 325,3 3 0,2-7 0,3 5 0</inkml:trace>
  <inkml:trace contextRef="#ctx0" brushRef="#br0" timeOffset="1032">1296 1015 8464,'0'-22'690,"0"0"1,0-1-499,0 1 1,2-13-1,6-7 1,4-10-73,0-5 0,8-3 1,-5-7-1,5 0-255,2 0 0,-9 0 0,-6 0 0,-4 0-124,-3 0 1,0 10 0,0 8-1,-3 9 350,-4 10 0,-6 8 0,-9 9 181,0 13 1,-1 20-1,1 20 1,0 7-92,-1 5 0,1 10 0,0-2 0,2 7-27,5 7 0,5-4 0,7 4 0,-2-4-325,-2-3 0,2-3 0,13-4 0,6-8-524,6-5 1,5-12-1,5-6 1,7-6 173,5-8 1,0-5 0,-2-10 0,-3-3 520,3-4 0,-5-13 0,0-12 0,-3-1-70,-5 1 1,-2-8-1,-5 6 1,-5-1 168,-8 5 1,-4-2-1,-3 2 1,0 3 623,0 2 1,-3 13-1,-4 4-250,-8 6 1,-5 7 0,-2 7 0,2 13-245,5 7 0,-5 8 0,5 9 0,-2 3-226,2-2 0,5-3 0,10-2 1,0 0 29,0-1 0,2-9 1,8-8-1,10-9 222,7-11 0,11-7 0,-6-7 0,3-11 44,4-9 0,-6 0 0,-6-11 0,-7-1-113,-5-3 1,-10-8-1,2 3 1,-4 5-107,-3-1 0,0 9 0,0-1 1,-3 3-817,-4 4 0,2 11 0,-10 5-432,-3 2 1,6 5 0,0 12 1167,2 8 0,-8 15 0,6 5 0</inkml:trace>
  <inkml:trace contextRef="#ctx0" brushRef="#br0" timeOffset="1482">2167 805 7751,'7'-22'-350,"1"-1"1,-1 1-1,-7 0 1,0-1 1259,0 1 0,-3 9-555,-4 6 0,-13 5 0,-10 2 0,3 0-70,2 0 1,3 9 0,-3 6 0,-2 8-138,-3 6 0,0-4 0,8 8 1,2-4-194,5 1 1,-2 0 0,9-5 0,3 2-62,3 3 1,2 0-1,0-8 1,2 3-246,6 4 0,4-4 1,11 8-1,-1-4 159,0 1 0,1 10 1,-1-5-1,0 2 391,1 0 0,-4-2 0,-1 4 0,-6-4 243,-2-3 0,-2-2 0,-11-7 0,-4-1 51,-8 0 1,-12-2 0,-3-5 0,0-10-249,-2-10 0,7-7 0,-5-13 1,5-5-271,3-7 1,0-5 0,2-3 0,2 3-242,3 4 1,11-1-1,-4 7 1,6-1-596,2 1 0,10 10 1,4 7-1,9 0 861,7 2 0,-6 4 0,9 9 0</inkml:trace>
  <inkml:trace contextRef="#ctx0" brushRef="#br0" timeOffset="1784">2211 1319 7882,'3'12'783,"4"-5"0,-2-4 0,10-3 0,2 0-626,3 0 0,3-8 0,-1 1 0,0 2-171,1 3 0,-8 2 1,-1 0 110,4 0 1,-8 9-1,-3 6-2,-4 5 1,-6 5-1,-4 2 1,-8 3 83,-5-3 1,0-2 0,3-2 26,2-1 1,2 0 0,-1 1-311,6-1 0,8-10-924,8-4 1,6-6-1,16-2 1028,7 0 0,16-10 0,4-2 0</inkml:trace>
  <inkml:trace contextRef="#ctx0" brushRef="#br0" timeOffset="2267">3239 649 8093,'-8'-23'-329,"-2"3"0,0 3 735,0 2 0,-7 10 0,2-2 0,-5 4-163,-2 3 0,0 3 1,-1 7-1,1 9-42,0 9 1,-1 11-1,1-1 1,2 4-219,5 3 1,-2 7 0,7 0 0,0-3 48,0-1 1,3-14 0,9-4 0,3-5 167,3-3 0,9-9 0,-2-6 0,7-4 175,8-3 0,-3-18 0,8-7 0,-3-7-176,-5-8 0,-2 1 1,-5-1-1,-2 3 137,-4-3 0,-9-2 0,3 0 0,-6 2-646,-2 3 1,0 9 0,-2-1-1,-6 4-2912,-7 3 3222,6-1 0,-11 11 0,7 2 0</inkml:trace>
  <inkml:trace contextRef="#ctx0" brushRef="#br0" timeOffset="2398">3239 917 9170,'22'0'-1801,"0"0"1801,1 0 0,-1-10 0,0-3 0</inkml:trace>
  <inkml:trace contextRef="#ctx0" brushRef="#br0" timeOffset="2766">3998 336 8093,'12'-10'0,"-4"-5"0,-8 5 0,-8 3-224,-7 4 1,-4 3 0,-6 0-1,-2 5 1045,-3 10 1,-10 2 0,5 21-1,-2 1-702,0 4 0,7 11 1,-5 6-1,3 4-329,5 3 0,4 0 0,6-2 0,5-3 9,2-3 1,5-19-1,12-3 1,8-12 335,5-10 1,5-5 0,5-13-1,4-4 144,1-8 0,5-12 0,-10-5 0,-3-3 99,-2-5 0,-13 5 1,-5 1-1,-4-1 7,-3 0 0,0 8 0,-3-3 0,-4 5-201,-8 3 1,-5 2 0,-2 5 0,0 8-576,-1 4 1,1 3 0,0 0 0,-1 3-566,1 4 1,7 6-1,3 9 1,-1 0 955,1 1 0,-3 9 0,-7 3 0</inkml:trace>
  <inkml:trace contextRef="#ctx0" brushRef="#br0" timeOffset="3083">4311 537 8093,'12'-22'0,"-5"-1"0,-4 1 738,-3 0 1,-3 2-1,-4 5-113,-8 7 0,-5 6 0,-5 2 0,-2 2 47,-3 6 1,-7 4 0,5 11 0,0 1-573,-1 6 0,4-3 0,9 8 0,2-3-826,4-4 1,9 4 0,-3-2-86,6-3 0,4-5 0,6-7 350,6-7 0,6-6 0,3-2 0,1-2 524,6-6 1,-12-2-1,4-7 1,-2 5 617,0 2 0,2-5 1,0 7-8,1 3 0,-1 3 1,-2 4-330,-5 6 0,2 12 1,-7 12-1,0 3-454,0 4 0,0 4 0,-5 1 1,2 1-833,-2 0 0,-2-3 0,-1-5 941,6-7 0,-6 4 0,8 1 0</inkml:trace>
  <inkml:trace contextRef="#ctx0" brushRef="#br0" timeOffset="3400">4489 582 7924,'13'-23'-153,"7"1"0,-8 0 0,3-1 766,0 1 0,0 7 0,7 3 0,0 2-9,1 5 0,-1-5 0,0 2-245,1 3 0,-1 3 0,-2 4 1,-3 3-219,-2 3 1,-7 9 0,4-2 0,-2 5-91,-5 2 1,-3 1 0,-4 1 0,-6 6-55,-6 7 1,-14 8 0,-4 5-1,0 2-218,-1-3 1,4-1 0,6-6 0,1-3 60,0-1 1,7-14-1,2 1-26,3-7 0,15-13 0,18 0 0,11-10-208,9-10 0,11-15 1,6-5-1,7-2-122,7 0 0,-12 0 0,5-6 1,-7 4-769,-11 1 1284,4 11 0,-29-15 0,9 7 0</inkml:trace>
  <inkml:trace contextRef="#ctx0" brushRef="#br0" timeOffset="3700">2993 336 8093,'-47'15'0,"0"0"0,0 2 92,4 3 1,11 10 0,-3 2-1,1 0 84,-1 0 0,5 8 0,-5-3 0,3 6 119,5 1 1,4 3 0,6 3 0,5 5-4,2 2 1,2-5 0,8 7 0,3 6-251,4 7 1,16-3 0,14 3 0,7-7-422,9-6 0,6-9 379,16 2 0,-6-5 0,8-2 0</inkml:trace>
  <inkml:trace contextRef="#ctx0" brushRef="#br0" timeOffset="4050">5182 247 8053,'22'-23'-118,"0"1"1,1 2-1,-1 5 1,0 8 491,1 4 0,1 3 1,4 3-1,2 4-53,-3 8 1,5 15 0,-2 9-1,0 9-4,2 4 0,-7 10 1,5-3-1,-6 3-6,-1-2 1,-11 12-1,-4-5 1,-6 5-367,-2 5 0,-12-8 0,-11 3 0,-11-7-340,-9-6 1,-1-9-1,-1 0 1,0-8-1269,1-5 1,1-17 1662,6 2 0,-5-4 0,7 4 0</inkml:trace>
  <inkml:trace contextRef="#ctx0" brushRef="#br0" timeOffset="4483">6053 760 8029,'15'0'386,"-1"0"0,-6-7-122,7-1 1,0 1 0,7 7-1,0 0-20,1 0 0,-1 0 1,3 0-1,5 0-31,7 0 0,-2 0 0,-1 0 0,-1 0-94,-6 0 1,-2 0 0,-3 0-1635,0 0-382,1 0 1897,-11 0 0,-2-10 0,-10-2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2:54:11.729"/>
    </inkml:context>
    <inkml:brush xml:id="br0">
      <inkml:brushProperty name="width" value="0.06" units="cm"/>
      <inkml:brushProperty name="height" value="0.06" units="cm"/>
      <inkml:brushProperty name="color" value="#E71224"/>
    </inkml:brush>
  </inkml:definitions>
  <inkml:trace contextRef="#ctx0" brushRef="#br0">313 45 8027,'-12'-2'673,"4"-6"0,3 6-342,-2-6 1,2 6-104,-10 2 0,10-3 0,-5-2-332,0-2 0,5 0 0,-7 9 33,2 5 1,0-2 0,5 10 0,-5 3 76,-2 2 1,-1 4 0,-4 6 0,2 7 104,-2 6 1,4 1-1,-2 3 1,-2 5 63,-3 8 1,5-3 0,3 0-1,2 0-17,5 0 1,3-5 0,2 8-1,0 0-12,0-3 1,0 0-1,0-8 1,0 6-50,0 2 0,2-7 0,5 2 0,6-8 7,-1-6 1,8 4 0,-5-7-1,2 2-132,-2 0 1,5-10-1,-5 3 1,5-3-282,2 3 1,-7-8-1,0 3 1,0-7-863,-3-1 1,8 3 1170,-5 2 0,5 1 0,2-1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2:54:16.627"/>
    </inkml:context>
    <inkml:brush xml:id="br0">
      <inkml:brushProperty name="width" value="0.06" units="cm"/>
      <inkml:brushProperty name="height" value="0.06" units="cm"/>
      <inkml:brushProperty name="color" value="#E71224"/>
    </inkml:brush>
  </inkml:definitions>
  <inkml:trace contextRef="#ctx0" brushRef="#br0">135 579 7541,'-10'12'-337,"5"8"0,-10-8 0,0 3 618,3 0 1,-6 0 0,8 7 0,0 1-200,0-1 0,-4 0 1,6 1-1,3-1 277,3 0 0,2-7-142,0 0 0,2-10 1,6 2-1,7-7-64,4-7 1,11-8 0,2-12 0,1-5-39,-1-3 1,-2-2 0,-8-8-1,0 0-75,1 1 0,-1 4 0,-2 0 1,-3-2-96,-2 2 1,-7 1 0,4-6-1,-2 0-57,-5 1 1,-3 1-1,-2 4 1,0 4 126,0 3 0,-10-6 0,-4 11 58,-6 7 1,-3 10-1,-1 18 1,-4 9 23,-2 10 1,1 8 0,6 12 0,1 5 61,0 8 1,-1 5-1,1 4 1,2 3-227,5 2 1,5 1 0,10-6-1,3 3-506,4 3 0,8-11 0,15-12 0,7-7 58,5-8 1,3-12 0,0-12 0,-1-4 514,1-4 0,10-12 0,2-5 0</inkml:trace>
  <inkml:trace contextRef="#ctx0" brushRef="#br0" timeOffset="233">693 512 8143,'-10'88'0,"-5"-44"74,-5-45 1,-2-11-1,0 4 229,-1 6 0,-6 4 0,-1 8 0,3 10-136,2 8 1,5 11-1,2-4 1,6 2-146,2 0 0,3-2 0,7 5 0,2-5 234,6-3 0,7-5 0,12-9 0,5-6 5,3-2 1,2-3 0,8-9 0,-1-6 18,1-7 1,-3-12-1,-5-3 1,-7 3-130,-5 2 0,-10-4 0,-3-4 1,-2 1-162,-5 0 1,-5-5 0,-5 4 0,-5 1-591,-2 0 0,-3 2 0,-7 10 0,-1 3-631,1 2 1,0 10 1230,-1-3 0,1 6 0,0 2 0</inkml:trace>
  <inkml:trace contextRef="#ctx0" brushRef="#br0" timeOffset="618">1296 844 8058,'3'-22'225,"2"0"0,2-1 14,-2 1 1,-3-3-1,-4-2 1,-6 0-48,-6 7 0,-6-3 0,-5 8 0,-5-2 88,-7 2 0,-3 5 1,1 10-1,1 0-370,-1 0 1,-4 10 0,1 5-1,5 5-199,7 2 0,5 3 0,6 2 0,4 6-22,7 1 1,6 4-1,2 4 1,0-2 121,0-3 1,7 2 0,3 11 0,3 2 229,4-2 0,0-3 0,1-2 0,-3 2 411,2 5 1,-7-7-1,0 2 1,-3-8 197,1 1 0,-3-8 0,-13-2 0,-7-7-100,-5-9 1,-4 4 0,-4-11 0,-4-2-286,-3-2 1,6-13 0,-6-8 0,3-9-338,4-10 0,3 2 0,6-2 0,4-3-883,7-2 0,8 5 0,8 2 0,7 0-2934,4 1 3889,4 6 0,9-4 0,3 10 0</inkml:trace>
  <inkml:trace contextRef="#ctx0" brushRef="#br0" timeOffset="900">1140 1269 8058,'22'0'-896,"0"0"1,1 0 1167,-1 0 1,0 0 0,1-3-1,-1-4 229,0-8 1,8 2 0,0-1-1,0-1 211,2 2 0,-15-4 1,6 9 1094,-3 3-1539,-1 3 0,-9 4 0,-10 8 0,-12 10-137,-8 8 1,-2 4 0,-3-5 0,-2 3 8,-3-3 1,0 5 0,10-2 0,5-3-234,8-2 0,4-2 0,6-3-383,4-6 1,8-4 0,15-10 0,10-2-404,9-6 1,8 3 0,10-9 0,0-4 878,0-2 0,10-12 0,3-3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2:54:12.610"/>
    </inkml:context>
    <inkml:brush xml:id="br0">
      <inkml:brushProperty name="width" value="0.06" units="cm"/>
      <inkml:brushProperty name="height" value="0.06" units="cm"/>
      <inkml:brushProperty name="color" value="#E71224"/>
    </inkml:brush>
  </inkml:definitions>
  <inkml:trace contextRef="#ctx0" brushRef="#br0">0 288 8015,'2'-12'274,"3"2"578,3 0-370,-1 7 0,-7-4-205,0 14 0,0 1 1,0 12-1,0 7-28,0 5 0,0-2 0,0 7 0,3 3-230,4 2 1,-4 3-1,7 0 1,-3-1-251,1 1 1,1-3-1,-4-5 1,5-4-488,3-1 1,-8-7 0,2 4 717,-4-4 0,7-2 0,2-1 0</inkml:trace>
  <inkml:trace contextRef="#ctx0" brushRef="#br0" timeOffset="1951">1005 199 8198,'-22'-22'-322,"7"7"0,0 0 783,-2-3 0,4 8 0,-2 3-200,-2 5 0,-3 11 0,-2 6 0,-1 8-44,1 6 1,0 6-1,-1 10 1,1 2-100,0 5 0,7-2 1,2 7-1,3-3-56,5-4 0,3 2 0,2-5 0,2-7 89,6-5 0,12-13 0,10-9 0,-1-4 202,4-4 0,-6-15 0,8-9 1,-1-11 18,1-5 1,-8-5 0,3-9 0,-7-3-85,-9 2 0,4 3 0,-11 0 0,-2-3-198,-2-2 0,-3 2 0,-3 11 0,-4 1-202,-8-1 0,-5 6 1,-2 4-1,-1 4-914,1 3 1,0 7 0,-1 2-103,1 3 0,2 5 0,5 13 0,8 9 1128,4 10 0,-7 8 0,-2 10 0</inkml:trace>
  <inkml:trace contextRef="#ctx0" brushRef="#br0" timeOffset="2083">1027 623 8198,'15'0'818,"0"0"0,-7 0-1639,6 0 0,-6 0 821,7 0 0,0-10 0,7-2 0</inkml:trace>
  <inkml:trace contextRef="#ctx0" brushRef="#br0" timeOffset="2534">1407 311 8292,'0'-23'558,"0"1"-405,0 0 0,3-1 0,4 3 0,5 3 15,1 2 1,7 8-1,-5-6 1,4 3-69,4 5 0,2 3 0,2 2 0,3 0-205,-3 0 0,-2 2 1,-5 6-1,-6 7-31,-6 5 0,2 2 0,-3 0 0,-2 1 83,-2-1 0,-13 3 0,-5 2 1,-7 3 2,-8-3 1,2 0 0,-6 1 0,1-1 163,6-7 0,2 0 0,3-10-224,0 2 82,9 3 1,6 5 0,14-3 0,8-4 61,5-4 0,2 9 0,1-3 1,-1 5 224,0 2 1,-2 0-1,-2 1 1,-6-1 127,-2 0 1,-3 1 0,-9-1-1,-6 0 61,-6 1 1,-16-4 0,-7-1 0,-6-6-277,-1-2 1,-1-2 0,0-8 0,1 0-574,-1 0 1,8-10 0,2-8 0,5-7-519,10-4 0,1-9 0,11 6 0,3 0 919,3 0 0,12 2 0,2 8 0</inkml:trace>
  <inkml:trace contextRef="#ctx0" brushRef="#br0" timeOffset="3133">2144 400 8193,'7'-15'1343,"1"0"-945,-1 10 1,-9-5-1,-6 10 1,-6 3-182,-6 4 1,-3 6-1,4 11 1,1 4-106,3 1 1,3 4-1,-3-6 1,8 3-150,4-3 0,3-2 1,0-3 71,0 1 0,10-11 0,5-5 0,5-7 87,2-7 0,8-8 0,0-12 0,-6-5-4,-6-3 1,-1 0 0,-7-5-1,0 3 91,0-3 0,-3 6 1,-9-1-1,-6 3-495,-6 4 1,-6 4 0,-3 1 0,1 3-455,0 5 0,-1-2 0,1 10-1720,0 2 1791,9 2 0,6 11 0,14-1 846,8-2 1,5-2-1,2-3 1,3 0 202,5 0 1,-3-8-1,10-2 1,3 0 83,2 0 0,10-5 0,3 5 0,0 1-133,-1-1 0,1 0 0,-6 5 0,4-3-279,-4 3 1,-12 3 0,-7 4 0,-5 6-157,-3 7 0,-9 7 1,-8 5 44,-10 3 0,-8 10 1,-11-3-1,-6 5-17,-7 3 0,2 2 0,0 3 1,3 2-82,5-3 1,2-1-1,5-6 1,5-5-23,8-7 0,4-5 0,6-6 220,4-4 1,13-5 0,12-12 0,0-8 39,1-13 0,4-1 0,-7-11 0,-3 0 6,-2 0 1,-10 1-1,-3-6 1,-2 5 25,-5 3 0,-13 2 0,-6 8 0,-6-3 111,-3-5 0,-6 8 0,-4-3 0,1 10-410,0 5 0,-8 3 0,3 4 0,-3-2-940,3-2 1,5 7 1125,9 7 0,1 21 0,0-3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2:54:19.160"/>
    </inkml:context>
    <inkml:brush xml:id="br0">
      <inkml:brushProperty name="width" value="0.06" units="cm"/>
      <inkml:brushProperty name="height" value="0.06" units="cm"/>
      <inkml:brushProperty name="color" value="#E71224"/>
    </inkml:brush>
  </inkml:definitions>
  <inkml:trace contextRef="#ctx0" brushRef="#br0">871 581 8181,'-7'-22'87,"-1"0"0,-7-1 0,5 1 507,-2 0 1,-3 2 0,-7 5-404,-1 7 1,-6 6 0,-1 7 0,3 7-130,2 11 0,-5 14 1,-2 3-1,-1 7-76,1 5 1,10 2-1,9-4 1,4 2 58,4-2 1,2-3 0,3-5 160,0-5 1,12-7-1,8-15 1,8-10 277,-1-10 0,8-10 0,-1-15 0,4-7-169,-1-5 0,-10-3 0,0 1 0,-7-1-173,-5 0 0,-10 1 0,3-1 1,-6 0-324,-2 1 1,0 1-1,-2 4 1,-6 4-1397,-7 3 1,3 4 0,-1 11-1491,4 2 3067,1 10 0,-2-5 0,-2 10 0</inkml:trace>
  <inkml:trace contextRef="#ctx0" brushRef="#br0" timeOffset="132">938 715 8641,'15'0'1589,"0"0"1,0 0-1762,7 0 1,-7 0 171,0 0 0,0 0 0,7 0 0</inkml:trace>
  <inkml:trace contextRef="#ctx0" brushRef="#br0" timeOffset="633">1496 470 8547,'-19'-10'113,"1"-3"1,6-2 428,2 1 0,-5 6 1,5-4-1,0-1 282,0 1 0,3 4-551,7-6 1,2-1 0,6-5-214,7 5 1,-3 5 0,3 10 0,2 0-203,3 0 0,2 0 0,-2 2 0,-2 3-123,-3 3 0,-3 9 0,5-2 1,-4 7 218,-3 8 1,-3-5 0,-7 5 0,0-3 137,0 3 1,0-5 0,-2 4 0,-3-4-37,-3-2 1,-9-1-1,4 0 1,-1-2-229,-1-5 1,7 2 0,-4-7-350,2 3 1,2-6 150,8 8 1,3-7 0,4 4 257,8-2 1,5 0 0,0-3 0,-3 6 183,-2-1 0,-2 8 0,1-5 499,-6 5 1,-8 7 0,-8-2 0,-6-5-168,-6-1 1,-13 1 0,-6 3 0,-8-1-494,-5 0 0,-1-9 0,9-6 0,2-2-1060,4 3 1149,-4-6 0,7-2 0,-9-12 0</inkml:trace>
  <inkml:trace contextRef="#ctx0" brushRef="#br0" timeOffset="951">1988 559 8036,'-10'-12'543,"-3"12"1,-9 17 0,0 8-170,-1 5 1,1 12 0,0 0 0,2 8-149,5-1 0,5-2 0,10-2 0,0-3 26,0-5 0,10-4 0,7-14 0,11-4-1,9-7 0,8-16 1,4-7-1,6-7-60,2-8 1,-10-7-1,0-12 1,-12-4-49,-10 4 1,0-6 0,-18 3 0,-2 5 5,-3 7 1,-14 1-1,-10 6 1,-13 3-490,-7 6 1,-3-1 0,3 17-1,2 3-614,3 3 0,2 2 0,-2 0 1,7 0-1929,5 0 2882,3 10 0,0 2 0,-1 11 0</inkml:trace>
  <inkml:trace contextRef="#ctx0" brushRef="#br0" timeOffset="1268">2233 470 8339,'30'-3'0,"2"-2"0,3-5-183,5-2 0,-5-1 0,4-4 0,6 2 599,5-2 0,-6 7 1,-6 0-1,1 3 9,3-1 1,-7 1-1,-8 9-344,-9 6 0,-8 4 1,-10 13 88,0 5 0,-18-6 0,-4 9 1,-5-1-113,-5 5 1,-3 5 0,-7 3 0,2 2-172,3 5 0,9-7 0,-1 2 0,4-10 111,2-4 1,11-4 0,7-9 281,10-5 1,10-5 0,15-10 0,7-3-97,5-4 1,3-13-1,-1-12 1,1-3 34,0-5 0,-10 1 0,-6-1 0,-6 3 78,-8-3 1,-6 5 0,-14 1 0,-9 4-758,-16 10 0,-20 0 0,-12 13 1,-10 2-822,-10 2 1,-2 6-1,0 4 1281,2 8 0,0 15 0,-8 5 0</inkml:trace>
  <inkml:trace contextRef="#ctx0" brushRef="#br0" timeOffset="1668">380 68 8282,'-35'10'-134,"3"-5"1,9 9 0,-1 4 44,-6 2 1,3 12 0,-8 5 0,3 5 663,4 3 0,-4 7 0,2 5 0,5 5-114,8 8 0,7 4 0,10 1 0,3 6-357,4 6 0,8 3 0,15-1 1,7-2-380,5-5 0,-16-39 0,3-2 0,33 34 0,-28-39 0,1-1-995,2 1 0,1-2 949,36 23 0,3-2 0,2-11 0</inkml:trace>
  <inkml:trace contextRef="#ctx0" brushRef="#br0" timeOffset="1968">3037 1 8230,'25'32'0,"3"3"75,1-1 0,1 16 0,-8-3 0,1 5 223,-1 3 0,-7 7 1,-3 0-1,-2 10 19,-5 10 0,-12-3 0,-11 3 0,-6 0-162,-6-3 0,-10 6 1,5-13-1,-2-5-563,0-5 1,2-13 0,-4 3 0,4-7-795,3-8 1202,12-14 0,0-13 0,7-10 0</inkml:trace>
  <inkml:trace contextRef="#ctx0" brushRef="#br0" timeOffset="2451">3439 90 7881,'20'-15'-348,"-5"0"1,5 10 606,-5-2 0,2 14 1,1 8-1,-3 7 293,2 8 1,-5 7-1,3 16 1,3 6-265,1 6 1,6 4 0,3 8-1,1 10-198,-1 7 0,-13-41 1,-1 1-1,0-2 0,-3 0 1,-1 2-1,-2 1-94,-1 1 0,-2 0 0,-4-1 0,-4-1 0,-5 0 1,-2-1-1,-2-1 0,-3 0 52,-3 2 1,-1-1 0,-2-3-1,-1-1 1,0 1 0,0-1-1,-1 0 1,1-1-304,0 1 1,-1-1 0,1 0-1,0-2 1,-20 36 0,4-12-2318,9-16 2572,4-12 0,5-29 0,5-6 0,5-4 0</inkml:trace>
  <inkml:trace contextRef="#ctx0" brushRef="#br0" timeOffset="2752">4199 1207 8752,'2'-13'862,"6"3"1,7 3-526,4-1 0,4 1 0,2 7 1,2 0-456,3 0 0,12 0 0,0 0 1,8 0-858,-1 0 0,-2 0 1,-4 0 974,-6 0 0,15 0 0,-5 0 0</inkml:trace>
  <inkml:trace contextRef="#ctx0" brushRef="#br0" timeOffset="2850">4757 1028 8188,'-45'-15'0,"1"0"0,-3 0 486,-5 3 1,4-5 0,-4 9 0,5 3-98,2 3 1,-2 2-1,0 0 1,2 2-1119,11 6 0,6-6 729,6 5 0,0 6 0,-1-1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2:54:26.795"/>
    </inkml:context>
    <inkml:brush xml:id="br0">
      <inkml:brushProperty name="width" value="0.06" units="cm"/>
      <inkml:brushProperty name="height" value="0.06" units="cm"/>
      <inkml:brushProperty name="color" value="#E71224"/>
    </inkml:brush>
  </inkml:definitions>
  <inkml:trace contextRef="#ctx0" brushRef="#br0">135 291 8090,'0'-23'0,"0"1"112,0 0 0,0 7 1,-3 2-1,-2 1 456,-2 0 1,-3 7 0,5 0-383,-2 10 0,-8 7 0,5 13 1,-3 5-96,-4 7 0,5 5 0,-1 5 0,3 3 2,5 2 1,3 0 0,2-7 0,0-3 108,0-5 0,2-5 0,6-12 222,7-5 0,4-8 0,6-16 0,3-14 372,1-12 1,1-9 0,-10-6 0,-5-2-264,-8 2 0,-4 1 0,-3-1 0,0-2-354,0 2 0,-10 6 0,-5 4 0,-5 5-947,-2 3 0,-1 2 0,1 10-2731,0 6 3499,-1 4 0,11 29 0,2 6 0</inkml:trace>
  <inkml:trace contextRef="#ctx0" brushRef="#br0" timeOffset="164">291 715 8142,'0'-15'1576,"0"0"1,-7 8-1779,-1-8 0,3 10 0,10-5 202,3 0 0,19 8 0,-2-8 0</inkml:trace>
  <inkml:trace contextRef="#ctx0" brushRef="#br0" timeOffset="582">604 291 8142,'0'-23'-277,"0"1"0,2 0 781,6-1 0,-3 1 1,7 0-1,1 2 31,-1 5 1,-5-5 0,8 8 0,3-1-97,1 6 1,-4 2 0,0 0-470,3-3 1,-1 3 0,-2 13-202,-8 7 0,-4 5 0,-3 2 0,0 3-79,0 5 1,-3-3 0,-4 13 0,-8 4 28,-5 6 0,0 4 0,3-4 0,2 2 153,-2-2 1,7-3 0,2-5 0,6-2 192,2-3 0,0-10 0,2 3 428,6-5 0,7-15 1,9-13-112,-1-16 0,4-6 0,-15-12 0,3-1-125,0 4 1,-10-6 0,0 10-1,-10 0-171,-10-2 0,-5 10 1,-4-3-1,-6 8 5,-7-1 1,-6 8 0,-1 3-1,-1 4-90,0 3 1,1 0 0,2 0 0,2 3-636,3 4 0,17-2 1,0 10-1,8 2-1947,7 3 2581,2-7 0,13 16 0,2-4 0</inkml:trace>
  <inkml:trace contextRef="#ctx0" brushRef="#br0" timeOffset="900">1162 201 8144,'0'-37'440,"0"2"1,0 3 501,0 5 1,-7 2 0,-3 5-432,-3 5 1,-2 5-1,-7 10 1,0 3-475,-1 4 1,-1 8 0,-4 15-1,-1 5-139,1-1 0,11 9 0,5-6 1,-1 2-584,1-1 1,7-6 0,-3-10 0,8-2-101,8-5 0,-3-5 0,10-10 0,2 0 589,3 0 1,2 0-1,0-3 703,1-4 1,-3 2 0,-3-7 390,-2 2 1,-8 2 0,8 11-147,3 4 0,-8-2 0,-1 10 1,-1 5-479,-1 7 1,3 8 0,-5 10-1,3 2-569,-3 5 0,-3 0 0,-2 10 0,0 3-866,0-3 0,3-3 0,2 1 1161,2-8 0,0-5 0,-7-2 0</inkml:trace>
  <inkml:trace contextRef="#ctx0" brushRef="#br0" timeOffset="1182">1564 313 8144,'0'-32'221,"0"-3"0,0-7 0,-2 5 578,-6 7 1,3 15-1,-10 10-399,-2 10 0,-5 17 1,-6 18-1,-1 10-284,1 9 0,3 6 0,3 2 1,2 0-90,5 0 0,-2-8 1,10-2-1,2-5 27,2-9 1,13-9-1,5-14 1,5-5 345,2-8 1,8-16 0,2-14 0,0-12 136,1-7 1,-4-2 0,-6-4 0,-1-1-381,0-3 1,-7-3 0,-2 6 0,-3-1-199,-5 8 0,-5-3 0,-8 10 0,-9 1-353,-10 4 0,2 15 0,-5 7 0,5 6 394,3 2 0,-10 10 0,-3 2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2:54:46.042"/>
    </inkml:context>
    <inkml:brush xml:id="br0">
      <inkml:brushProperty name="width" value="0.08571" units="cm"/>
      <inkml:brushProperty name="height" value="0.08571" units="cm"/>
      <inkml:brushProperty name="color" value="#66CC00"/>
    </inkml:brush>
  </inkml:definitions>
  <inkml:trace contextRef="#ctx0" brushRef="#br0">537 849 8025,'15'-2'0,"0"-3"1186,2-3 0,3 1 649,2 7-1112,1 0 1,-13 0-481,-10 0 1,-18 0 0,-14 0 0,-3 0 13,-5 0 1,-2 0 0,-2 0 0,-1 0-160,0 0 0,-7 0 0,3 2 0,4 3-596,5 3 0,5-1 0,-4-7 498,2 0 0,9 10 0,-4 3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0T05:16:33.873"/>
    </inkml:context>
    <inkml:brush xml:id="br0">
      <inkml:brushProperty name="width" value="0.08571" units="cm"/>
      <inkml:brushProperty name="height" value="0.08571" units="cm"/>
    </inkml:brush>
  </inkml:definitions>
  <inkml:trace contextRef="#ctx0" brushRef="#br0">0 194 8061,'10'-12'160,"-7"-8"203,6 8 1,-9-2 121,0-1 1,0 8-141,0-8 1,3 11 0,2-6 271,2 0-103,0 8 0,-7-6-272,0 16 0,0-3 0,0 9-239,0 3 0,-7 2 1,0 3-1,2 2-19,2 5 0,3-4 1,0 4-1,0-5-17,0-2 0,-7-1 0,0 1 0,2 0 50,2 0 1,3-8-1,0 1 332,0 2 1,0-5 183,0 2 1,3-9-197,4 2 1,5-4 0,10-3-315,0 0 1,-8-7 0,1-1-1,2 1-192,2-3 1,3 8 0,-3-8 0,-2 3-272,-2 0 0,-1-1 0,6 6 0,-3-3-648,-3-2 0,-7 0 1,8 4-2054,2-4 3141,-8 5 0,11-18 0,-8 8 0</inkml:trace>
  <inkml:trace contextRef="#ctx0" brushRef="#br0" timeOffset="249">284 41 7825,'0'-21'-24,"-3"8"1117,-4 6 0,4 7-594,-4 7 1,5 8 0,2 14-1,0 7-10,0 5 1,0 5 0,0 5 0,0 5-50,0-1 1,0 8 0,0-5-1,0 5-272,0 3 0,0-11 0,0-4 0,0-5-207,0-2 1,0-3 0,-3-5-2823,-4-7-866,5-14 3727,-8-6 0,10-28 0,0-5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44.942"/>
    </inkml:context>
    <inkml:brush xml:id="br0">
      <inkml:brushProperty name="width" value="0.08571" units="cm"/>
      <inkml:brushProperty name="height" value="0.08571" units="cm"/>
    </inkml:brush>
  </inkml:definitions>
  <inkml:trace contextRef="#ctx0" brushRef="#br0">1 85 8415,'0'-9'528,"0"9"1,9 2 0,5 13 0,5 1-728,2 3 1,3 2 0,2 1 0,5-1-773,2 0 0,-5-2 971,8-5 0,-1 5 0,8-7 0</inkml:trace>
  <inkml:trace contextRef="#ctx0" brushRef="#br0" timeOffset="167">405 0 8166,'-14'7'279,"0"0"1,2 10-1,-5 0 1,3 9 291,-2 9 0,4 5 1,-2 5-1,-1 5-232,4 7 0,-1-3 0,7 1 0,-2-1-625,2 1 1,3-1 0,2 0 0,0-9-1097,0-7 0,7-12 1382,0 3 0,10-6 0,-6-1 0</inkml:trace>
  <inkml:trace contextRef="#ctx0" brushRef="#br0" timeOffset="635">427 362 8150,'11'0'-508,"6"-2"1,-8-3 1029,3-2 1,-7-2-1,4 2 1,1-5-44,4 0 1,7-7 0,5 5 0,3-5-447,-3-2 0,-2-8 1,-3 1-1,0 2 4,0 2 0,-6 10 0,-4 0-164,-1-3 1,-5 8 310,-12 2 0,-5 4 0,-10 3 1,1 3 244,0 4 1,7 2-1,-1 10 1,-1-2-148,-3-1 1,7 15-1,5-10 1,5 3-319,2 0 0,0-3 1,0 0-1,2 3-43,5 4 1,7-11 0,15 2 0,6-7-1069,5-8 1,12-1 0,3-6 0,2-4 689,0-7 0,-10-12 1,3-5-1,-8-2 359,-6-5 1,-8 5-1,-14 0 1,-7 2 165,-4 5 1,-13 10 0,-4 4 0,-7 2 517,-8 6 0,6 1 1,-6 3-1,6 3-108,1 4 0,10 7 1,5 12-444,5 2 0,2 1 1,2-8-1,5 0 23,8 1 1,4-1-1,2 0 1,-2 0 3,-5 1 0,3-1 0,-10 0 146,-3 1 0,-1-8 0,-6-2 1,-4 0-693,-7-1 0,-12-4 0,-5 5 484,-2-2 0,-2 16 0,-8-3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0T05:16:41.790"/>
    </inkml:context>
    <inkml:brush xml:id="br0">
      <inkml:brushProperty name="width" value="0.11429" units="cm"/>
      <inkml:brushProperty name="height" value="0.11429" units="cm"/>
      <inkml:brushProperty name="color" value="#008C3A"/>
    </inkml:brush>
  </inkml:definitions>
  <inkml:trace contextRef="#ctx0" brushRef="#br0">654 545 16831,'-22'0'0,"0"7"376,0 0 1,8 10-243,-1-2 1,1 4 0,-8 3 0,3 2-98,4 5 1,-4-2-1,4 9 1,-2 3-160,3 2 0,-6 0 0,8-2 0,-2-3 261,-1 3 0,8-5 0,-5 0 0,2-3-104,5-4 0,3 4 0,2-2-107,0-2 0,2-3 0,6-5-115,6-4 0,6-6 1,4-9-1,2 0-79,3 0 1,0 0 0,-7 0 0,0 0 19,0 0 0,7 0 1,0 0-1,-3 0 132,-1 0 0,-1 3 1,2 2 27,3 2 0,-4 7 0,-6-4 0,5 2-84,0 5 0,1 0 1,-1 0-1,2-2-83,3 2 0,3-1 1,-3 1-1,5-5 81,0-2 0,7 0 0,-5-5 0,5 2 148,3-2 0,-1-3 0,3-4 0,3-3-8,2-2 0,-1-10 0,-4 5 1,3-3 101,2 1 0,-1 9 1,-6-5-1,-3 3-20,-5 0 1,10-1 0,-7 8 0,0 0-9,2 0 1,0 0 0,3 0 0,-1 0-75,1 0 0,-1 8 0,1 1 0,-1 1-8,1 0 1,-1 4 0,1-4 0,0 2-31,-1 5 0,-2-5 1,0 2-1,-2 1-14,0-3 0,7 5 0,-10-7 0,5-1 12,3 1 0,-1 5 0,1-8 1,-1-2 34,1-3 1,0 5 0,-1 1 0,1-4 2,-1-1 0,-7 4 1,1 0-1,1-2 20,4-2 0,1-1 0,1 3 0,-1 2 13,1-2 1,-3-3 0,0-2-1,-2 0 61,0 0 0,6 0 1,-11 0-1,3 3-17,-1 4 1,-2-2-1,5 7 1,-3-2-18,3-5 1,-1 4 0,3 1 0,-2 0-32,0-1 0,7 1 1,-10-5-1,5 2-33,3-2 0,-1-3 0,1-2 0,-1 0 8,1 0 1,-8-2-1,1-3 1,1-5 37,3-2 1,-4 5 0,-3-5 0,-1 2 17,1 5 0,0-4 0,5 1 1,-5 4 32,-3 1 0,8-4 0,-3 0 0,3 2-3,-3 2 0,5 3 1,-4 0-1,4 0 24,2 0 1,1 0 0,-3 0-1,-2 3-34,-3 4 1,0-5 0,8 6 0,-1-3-33,1 2 0,-8-5 0,1 6 1,1-6-30,3-2 1,3 0 0,0 0 0,-1 0-39,1 0 1,-1-2 0,1-6 0,2-4 9,5 0 1,-5-7-1,4 7 1,-6-3 63,-8 1 1,10 1 0,-7-3 0,-3 3 27,-2 4 1,2-6 0,-4 8 0,-1 2 89,1 3 1,-3 2-1,-5 0 1,3 0-86,2 0 0,2 0 0,-4 0 0,2 0-98,-3 0 1,1 7 0,0 3 0,4-1-16,3 1 0,-8 0 0,6-5 0,-3 2 15,0-2 0,10-3 1,-5-2-1,2 0 62,0 0 0,-2 0 0,5 0 0,-3 0-6,3 0 0,-5-7 0,0 0 0,-1-1-15,1-1 0,3 6 0,4-4 0,-3 2 1,-1-2 0,-3 4 0,4-6 0,-1 1-7,1 1 0,1 0 0,0 7 0,-3-2-2,3-6 0,-5 6 0,2-5 1,0 4-28,-2 3 0,5 0 0,-8 0 1,1 0 3,-1 0 1,8 0 0,-5 0 0,0 0-14,-5 0 0,2 0 0,1 0 0,-1 0-21,0 0 0,1 0 1,-5 0-1,2 0 17,-3 0 0,-2 0 0,-2 0 0,2 0 26,5 0 0,-4 0 0,4 0 0,-5 0 24,-2 0 1,-1 0-1,4 0 1,1 0-3,3 0 0,0 0 0,-7 0-12,0 0 0,0 0 1,-1 0-1,1 0-6,0 0 1,0 0 0,-1 0 0,1 0-4,0 0 0,0 0 0,0 0 1,-1 0-8,1 0 0,0 0 0,0 0 1,-1 0 12,1 0 1,0 0 0,0 0-1,0-2 2,-1-5 1,1 4-1,0-4 1,0 2 16,-1-2 0,1 4 0,-2-6 0,-3 1 33,-3 1 1,1-7 0,6 6 0,1 1 53,0-3 1,-8 6 0,1-9-78,2 4 1,2-6 0,1 6-1,-4-1-20,-1 0 1,-8 1-1,8 1 44,2-6 0,-8 2 0,1 0 16,0 2 1,-8 0-1,8 3 38,0-8 1,-8 3-1,8 0 11,-1 3 0,-4-8-87,10 2 1,-8-2 0,5 0-87,-2 3 1,4 6-4,-7-6 0,10 9-12,-2-2 1,-3-3 20,3 3 0,-8 0 1,5 4 40,-2-4 1,7 5 82,-3-6 0,5-1 1,3 1 72,0 4 1,-8-6-1,1 3-124,2 2 0,2-5 0,1 0-13,-6-2 1,6 7 0,-8-4 44,0-1 0,5 5 1,-8-7-1,1 0 71,0 0 0,-3 5 1,-5-5-1,3 0 44,2-1 0,1 6 1,-8-7-91,0-3 0,0 5 0,0-3-20,0-2 1,0 5 0,0-2-83,0-3 0,0 4 65,0-1 0,-8-1 0,-1-4 28,-3 5 0,4-3 1,-4 7-14,3-2 0,1 5 1,6-5-92,-5 2 0,-3 0 1,-7 5 40,3-2 0,6-3 0,-6 6 3,-3-4 0,0-1 1,0 4 12,2-2 0,1-3 1,-8 5 1,0-2 1,8-1 0,-1 6 27,-2-5 0,-2 4 0,-3-4 0,3 2 13,4-2 1,-4 5-1,5-6 1,-6 4-103,-2-4 1,1 6 0,-1-5 0,0 4-109,0 3 1,1 0 0,-1-2 0,-2-3 104,-5-2 0,4-1 0,-6 8 1,2-2 24,0-5 0,-10 4 0,5-4 0,-2 5 15,0 2 1,7-8 0,-8 1 0,-1 2 17,-4 3 0,-1-5 0,-1-1 1,1 1-44,-1-3 1,1 6 0,-1-9-1,1 1 10,-1 0 1,-7 5 0,-2-5 0,0 0 22,0 0 1,2 4-1,7-6 1,-2-1 8,-5 3 0,5-7 0,-7 7 1,2-3-41,1 1 1,-4 2 0,6-5 0,-3 2-3,3-2 1,-6 8 0,1-1 0,-2 3-10,-6-1 0,5-6 0,-2 7 0,-2 2-17,-3 2 0,3 3 1,-3 0-1,-3 0 33,6 0 1,-6 0-1,8 0 1,-7 0 7,-8 0 1,6 3 0,-6 2 0,5 2-46,3-2 0,-3 0 0,1-1 0,-1 4-1,5-3 0,2-3 0,-4 0 0,0 3 35,-1 2 1,1 3-1,0-5 1,-1 2 51,1-2 1,-3-3-1,1 1 1,-1 2-19,5 2 1,2 0 0,-4-7 0,0 3-23,-1 4 1,4-5 0,1 6 0,3-4-8,-2 4 1,-3-6 0,-3 8 0,1-3-13,0 0 0,-1 3 1,-1-5-1,-4 5 8,-1 2 0,-1-5 0,8 5 0,0 0-2,-1 0 1,1-5 0,0 6 0,-1-1 49,1 0 0,0-7 0,2 2 1,0-2 60,-3 2 1,16-5-1,-11 6 1,8-4-40,2 4 1,-9-6 0,4 5 0,0-4-16,5-3 0,5 0 0,1 0 0,-4 0-15,-2 0 1,0 0 0,6 0 0,-4 0 21,-2 0 1,1 0 0,6 0 0,0 0 4,1 0 1,-1 0 0,1 0 0,-1 0-13,1 0 1,-1 0 0,3 0 0,2 0-46,3 0 1,2 0-1,-5 0 1,5 0-6,3 0 1,-5 0-1,4 0 1,-2 0 18,-4 0 0,4 0 0,0 0 0,0 0 15,0 0 0,-2 0 0,-8 0 0,3 0 22,5 0 1,-5 0 0,4 0 0,-4 0 9,-2 0 1,-1 0 0,1 0-1,-1 0-9,1 0 1,-1 0 0,0 0-1,1 0 96,-1 0 0,1 0 0,-1 0 0,1 0-16,-1 0 1,1 0-1,-1 0 1,1 0-46,-1 0 1,-2 0 0,-2 0 0,-3 0-63,2 0 0,-4 0 1,2 2-1,1 3-157,-4 2 0,1 10 0,-7-2 0,4 4-198,3 3 0,-8 0 1,3-1-1,-2 1-212,2 0 0,4 0 0,11 0 567,-1-1 0,-9 11 0,-3 2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0T05:16:48.422"/>
    </inkml:context>
    <inkml:brush xml:id="br0">
      <inkml:brushProperty name="width" value="0.11429" units="cm"/>
      <inkml:brushProperty name="height" value="0.11429" units="cm"/>
      <inkml:brushProperty name="color" value="#008C3A"/>
    </inkml:brush>
  </inkml:definitions>
  <inkml:trace contextRef="#ctx0" brushRef="#br0">175 216 13612,'-19'-2'0,"2"-3"-1013,2-2 0,10-3 0,-4 5 789,-1-2 1,8-10 389,-6 2 1,-1 3-172,1-2 261,1 9-317,7-5 0,0 13 233,0 4 1,-2-2 0,-3 9 0,-2 3-24,2 3 0,-5 1 0,0-1 0,1-3 180,-1-3 1,3 1-1,7 7-151,0-1 1,0-6-125,0-1 1,2-9 0,6 2 121,6-4 1,5-13 0,6-4 0,1-6 9,3-1 0,3-1 1,-6 0-1,3-2 83,-2-5 0,-3 7 0,-2-2 0,0 7-2,-1 0 1,-1 5-76,-6-3 0,-4 15 0,-15 5 57,-9 14 1,-3 11-1,-17-1 1,0 7 74,0 5 1,0 5 0,-4 0 0,4 0-23,2-5 1,3-5-1,7 1 1,3-6-197,5 1 0,4-16-320,10 6 0,0-17 0,5-5 0,7-12 154,10-7 1,11-13 0,-1-4-1,2-8-66,4-6 1,4 4 0,1-5 0,1 5 91,-1 2 1,1 1-1,-3 2 1,-2 4 31,-3 8 1,-9 5-1,2 5-56,-5 4 1,-15 8 81,-9 14 0,-12 8 1,-14 11-1,-6 6 132,-2 2 0,-2 2 0,-7 7 0,-1 3 165,0 5 0,8-7 0,2 2 0,3-10-266,4-5 1,3 6 0,2-8-247,0-3 1,13-4-203,9-7 0,9-15 0,13-15 0,2-7 268,5-7 0,5-4 1,10-11-1,-1 0 41,1 1 0,0-1 1,-1 1-1,1 2 58,-1 4 0,1-1 1,-3 9-1,-5 2-18,-7 3 0,-12 12-18,-2 4 1,-13 8 0,-2 10 0,-14 12 184,-13 12 1,0 0 0,-9 4 0,0 6 0,2 4 1,-5 3-1,8-7 1,-1-1 211,1 1 1,2-3 0,9-5-1,4-4-469,1-1 0,10-7-51,-2 5 0,7-14 1,10-8-1,9-9 42,8-13 0,11-7 0,1-19 0,7 0 24,5-5 1,7-5-1,-7 3 1,-3-3 76,-2 3 0,5 2 0,-3 5 1,-4 2 6,-6 3 0,-11 9 1,2 0-1,-5 10 5,-2 10 0,-12 7 71,-10 7 1,-12 13 0,-15 11-1,-4 3 162,-3 5 1,0 9 0,-5 3 0,3 0 81,-3 2 0,0-9 0,3 2 0,7-8-244,5 1 1,2-8-1,3-1 1,4-6-180,8-3 0,9-11-70,13-10 0,2-12 0,17-15 1,0-4-15,-1-3 0,6-5 0,10-9 1,1-3 56,-1 3 0,-3 2 0,-3 5 0,1 2 114,-1 3 1,-1 2 0,-6-2 0,-7 9-101,-5 10 73,-12 7 0,-5 22 1,-16 10-1,-11 12 233,-6 7 1,-6 0-1,6-2 1,-3-3 37,2 3 1,3 0 0,2-1 0,0-4-98,1-2 1,1-3-1,6-7-167,6-1 1,8-1-200,8-6 1,11-16-1,12-18 1,3-9 129,5-4 1,-5 4 0,2-8 0,3-1 67,2-4 1,3 6 0,-3 2 0,-3 0 265,-1 0 0,-11 8 0,3-1-11,-4 10-79,-4 8 1,-11 18-1,-10 6 1,-10 7 6,-2 7 0,-7-3 0,4 11 0,-4-1 8,-3-2 0,1 7 0,-1-7 0,2 2 92,6 0 0,-3-9 0,10 2-405,2-5 0,5-12 0,7-4 0,8-6-56,4-2 1,12-10-1,6-4 1,4-8 93,2-7 0,1-5 0,0-9 0,-3 1 144,-5 6 0,3-3 0,-10 10 0,-3 5 277,-2 7 1,-11 10 0,-6 17-51,-5 11 0,-19 11 0,-4 14 1,-6 2-207,-5 3 1,8 2 0,-5-4 0,5 1-491,2-1 0,10-6 481,5-6 1,5 4-1,2-7 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0T05:16:50.522"/>
    </inkml:context>
    <inkml:brush xml:id="br0">
      <inkml:brushProperty name="width" value="0.08571" units="cm"/>
      <inkml:brushProperty name="height" value="0.08571" units="cm"/>
    </inkml:brush>
  </inkml:definitions>
  <inkml:trace contextRef="#ctx0" brushRef="#br0">131 296 8436,'0'-22'-276,"0"0"1,0 0 0,0 0 530,0 1 0,0-1 1,0 0 341,0 0 0,-3 3 0,-1 2 1010,-4 3-978,1-1 0,5 3-508,-6 5 0,-1 7 0,-8 9-112,2 13 0,3 0 1,-2 9-1,4 1 5,0 4 1,8 5-1,-5 3 1,4-1-105,3 1 0,0-8 0,0-2 168,0-2 1,10-6-1,4-9 1,6-5 170,2-2 0,-1-15 0,1-14-153,0-8 0,-8-4 0,-1 4 1,-4-4-30,-4-3 0,-3 5 0,-2-5 0,0 2-9,0 6 0,-2-6 1,-3 3-1,-4 3-255,-4 1 1,6 4 0,-5-1 0,2 0-1364,6 0 1,-6 8-2076,3-1 3635,-1 10 0,18 15 0,2 14 0</inkml:trace>
  <inkml:trace contextRef="#ctx0" brushRef="#br0" timeOffset="182">370 339 8151,'15'0'-1,"-1"0"1,-6-2 1042,6-6 1,1 6 493,7-5-1780,-10-5-121,7 9 365,-17-6 0,18 9 0,-8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0T05:17:31.985"/>
    </inkml:context>
    <inkml:brush xml:id="br0">
      <inkml:brushProperty name="width" value="0.08571" units="cm"/>
      <inkml:brushProperty name="height" value="0.08571" units="cm"/>
      <inkml:brushProperty name="color" value="#008C3A"/>
    </inkml:brush>
  </inkml:definitions>
  <inkml:trace contextRef="#ctx0" brushRef="#br0">586 40 8572,'-14'0'-509,"-1"0"1,8 0 0,-7 0 807,-3 0 1,5 0 6,-3 0 1,1 7-111,-8 0 0,0 3-106,0-3 1,3-2 0,2 7-155,2-2 1,8-1-301,-7-1 1,9-3 223,-2 9 0,7-9 0,7 0 108,7-10 0,6 0 0,2-7 0,-1 0 8,1 0 0,0 0 1,0-5 555,-1 2-69,1 1 1,-12 4-188,-10 10 1,-17 12 0,-17 15-1,-5 4-22,-7 3 0,-2-5 0,4 7 0,1 3-115,-1 2 0,1-5 0,2-2 0,4 0-399,8 0 1,15-15 110,7 3 0,14-14 0,10-4 0,9-11-74,11-15 0,11-2 1,5-12-1,0-3 42,1-2 1,4-3 0,-7 3 0,-3 3 86,-2 1 0,-3 8 0,-1-5 1,-6 5 216,-7 10 87,-15-3 0,-14 20 0,-16-3 1,-11 12 32,-9 15 0,-8 2 0,-4 10 1,-6 0 28,-1 0 1,4 0 0,-5 4 0,1-1-124,-1 1 1,10-4 0,0 0 0,10-2-72,4-6 0,6 6-272,11-3 0,8-10 1,14-12-1,8-7-2,4-7 0,13-7 0,6-13 0,8-5 6,5-1 1,7-1 0,-7-5 0,-3 3 6,-2-3 0,5 5 0,0 0 0,-3 3 159,-2 4 1,-12-4 0,-5 4 0,-5 5 379,-2 5-194,-10 13 1,-12-4 0,-14 16 0,-8 6-12,-7 5 1,-5 10 0,-10 3 0,1 2-13,-1 5 0,1-1 1,2 1-1,2-3-71,3 3 0,9-5 1,-2 0-1,5-3-96,2-4 1,10-3-129,5-2 0,7-3 0,9-7 1,13-12 27,12-12 0,10-10 0,6-7 0,8-7-50,5-5 0,-5-3 0,1 1 0,-1 2 106,-3 4 1,6-4 0,-10 7 0,-3 0 48,-2 5 1,-12 5-1,-5 5 187,-5 4 0,-14 6 0,-10 11 0,-15 5 44,-11 8 1,-8 7-1,-10 4 1,-2 6 108,-5 2 1,5 2-1,-7 7 1,2 1-38,1 0 0,1-8 0,10-2 0,8-3-198,7-4 1,-8-3-185,18-2 1,4-10 0,22-5 0,10-7 24,2-7 0,10-8 1,5-14-1,7-5-170,5 1 0,2-9 1,-5 6-1,3-3 48,-3 3 1,-2-3 0,-2 8 0,-1-1 145,1 1 1,-10-3-1,-7 10 1,-8 7 264,-5 5 0,-11-3 144,-3 8 0,-12 12 0,-15 14 1,-4 8-79,-3 0 0,-3 6 0,-6 1 0,-1 3-123,1-1 0,7-2 0,2 2 1,2-7-156,6-5 0,9-2 0,5 0 0,2 0-238,5-1 0,5-8 1,7-6 143,8-5 1,14-4 0,7-8 0,5-9-76,3-8 0,-1-9 0,3 4 0,3 1 41,2-1 1,-1-4-1,-6 5 1,-1-1 91,1 1 0,-10 2 1,-5 9 461,-5 6 1,-14-1-334,-10 15 1,-20 5 0,-16 19 0,-5 5 153,-3 8 0,-6 1 0,-1 1 0,2-3-40,3 3 1,5-5 0,3 0-1,6-3-215,8-4 0,0-3 1,17-2-187,2 0 0,5-10 0,7-5 0,10-4-8,9-3 0,8-10 0,10-5 0,-1-6-187,1-8 1,0 4 0,2-6 0,2 2 176,3 0 1,0-8 0,-10 6-1,-5 2 238,-7 5 0,-5-3 294,-2 13 1,-12 4 0,-13 5 0,-16 12-32,-15 15 1,-14 2-1,-6 13 1,1-1 104,0-2 1,0 7 0,4-5-1,1 3-229,7-3 0,0-2 0,14-7 0,5-1-269,5-6 1,17-1-51,8-12 1,6-2-1,25-14 1,4-11-36,6-6 0,2-13 0,-5 5 0,2-2-42,3-1 1,0 3 0,-8-4-1,-2 4 190,-4 2 1,-6 3-1,-9 5 1,0 0 285,-1 2 1,-11-2 0,-10 17 1,-12 2 1,-10 12 0,-7 8 0,-7 4-22,-5 3 1,-3 7 0,1 2 0,-1 3-20,0 5 0,8-5 1,2 0-1,3-3-282,4-4 0,5 4 0,8-2-242,7-2 1,7-3 0,7-5 5,7-4 1,8-8-1,7-14 1,5-8 29,0-4 0,7-3 1,-5 1-1,3-1 39,-3 0 1,3-7 0,-10 0-1,-2 2 303,-3 3 1,-2 2 0,-3 1 607,-4-1 1,-1 10-379,-14 4 1,-5 8 0,-19 8 0,-2 6-31,-4 6 0,-6 9 0,5 2 0,-1 0-68,1 1 1,2 4-1,9-7 1,3 0-370,3 3 0,9-8 1,-2 5-9,4-5 0,6-9 1,4-3-1,10-3-4,10-4 1,7-10-1,9-7 1,-2-5 5,-4-7 1,4-2 0,-5 1 0,5-1 220,3-3 0,-10 0 0,-5 7 1,-5 0 695,-2 0 1,-13 10-226,-9 5 0,-12 17 0,-17 12 1,-7 11-56,-5 9 0,-3-6 0,3-2 0,2 0-360,3-1 1,9-6 0,1 2 0,9-5-790,10-2 1,7-10 0,7-5 0,12-4-2668,15-3 3361,12-10 0,19-2 0,1-10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0T05:17:51.601"/>
    </inkml:context>
    <inkml:brush xml:id="br0">
      <inkml:brushProperty name="width" value="0.08571" units="cm"/>
      <inkml:brushProperty name="height" value="0.08571" units="cm"/>
      <inkml:brushProperty name="color" value="#008C3A"/>
    </inkml:brush>
  </inkml:definitions>
  <inkml:trace contextRef="#ctx0" brushRef="#br0">262 129 8264,'-8'-15'0,"1"1"-85,2-3 1,-4-3 0,-1 1 280,-2 4 1,5-2-22,-8 10 0,1 2 1,-6 13-32,6 6 0,-6 8 0,6 7 0,-3 7 26,2 5 1,-4 13 0,7 4 0,-3 7 131,1 8 0,9 4 1,-2 10-1,4 0-45,3 0 0,0 0 1,3 1-1,4-4-243,7-4 0,6-5 0,2-10 1,-1-2-377,1-5 1,2 3 0,3-13 0,2-7-471,-2-9 1,-3-10 0,-2-5 831,-1-3 0,1-9 0,0 5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0T05:17:58.650"/>
    </inkml:context>
    <inkml:brush xml:id="br0">
      <inkml:brushProperty name="width" value="0.08571" units="cm"/>
      <inkml:brushProperty name="height" value="0.08571" units="cm"/>
    </inkml:brush>
  </inkml:definitions>
  <inkml:trace contextRef="#ctx0" brushRef="#br0">44 414 8585,'0'-21'777,"-7"6"-478,-1 1 0,1 6 0,7-6 22,0-3 1,10-2 0,4-3-184,6 0 0,-6 8 1,1 1-1,2 1-134,2 0 0,-5 7 1,1-2-244,2 5 0,0 4 96,-3 5 0,-4 13 0,-10 11 0,0 3-40,0 5 1,-10 2 0,-4 2 0,-5 1 20,-3 0 1,0-1 0,0 1 0,0-3 136,1-5 1,-1 3 0,3-10 459,4-3-162,5-11 0,13-5 0,4-10-188,8 0 0,-3-3 1,2-2-1,3-2-291,2 2 1,3-4-1,0 1 1,0 4-663,0 1 0,-3 1 868,-5-6 0,15-4 0,-4-9 0</inkml:trace>
  <inkml:trace contextRef="#ctx0" brushRef="#br0" timeOffset="217">414 197 8119,'0'-22'1816,"0"12"-1484,0 10 0,0 17 0,0 15 1,2-1-211,6 1 1,-6 6 0,5-1 0,-2 4-473,3 2 0,-6 1 0,5-1 0,-2 1-141,2-1 0,-4-1 1,4-6 490,-5-7 0,8 5 0,2 0 0</inkml:trace>
  <inkml:trace contextRef="#ctx0" brushRef="#br0" timeOffset="484">610 197 8216,'0'-12'1651,"0"19"-1204,0 15 0,2 4 0,3-4 1,5 0-459,2 0 1,3-1-1,6 1 1,1-2-340,0-6 0,7 3 0,0-10 1,0-2-113,3-3 1,-8-2-1,5-2 1,-5-5-1523,-2-8 1984,-1 6 0,-8-20 0,-4 4 0</inkml:trace>
  <inkml:trace contextRef="#ctx0" brushRef="#br0" timeOffset="632">958 1 8216,'-12'9'441,"3"4"1,9 11 0,-3 5 12,-4 7 1,5 15 0,-6 7 0,6 7-208,2 8 1,0 2-1,0 7 1,0-2-416,0 2 0,7-7 1,3-5-1,0-12 168,-1-14 0,18-10 0,-3-12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0T05:18:00.531"/>
    </inkml:context>
    <inkml:brush xml:id="br0">
      <inkml:brushProperty name="width" value="0.08571" units="cm"/>
      <inkml:brushProperty name="height" value="0.08571" units="cm"/>
    </inkml:brush>
  </inkml:definitions>
  <inkml:trace contextRef="#ctx0" brushRef="#br0">218 109 8168,'-22'0'-320,"0"0"1,1 0 505,-1 0 1,7 2 0,1 6 0,-1 6-62,3 6 0,-7 4 0,7 2 0,-3 6-33,1 2 0,9 4 1,-2 8-1,4 0 8,3-5 1,0-4 0,3-1 0,4-7 103,7-5 0,6-12 1,2-4-1,-1-6 116,1-2 1,7-10 0,0-4 0,-2-6-169,-3-1 0,-2-8 0,0-3 0,-3 1-161,-5-1 1,3-4 0,-9 7-1,-4 2-303,-1 3 0,-3-5 1,0 0-1052,0 2 0,-10 3 1363,-4 3 0,-6 8 0,-1 4 0</inkml:trace>
  <inkml:trace contextRef="#ctx0" brushRef="#br0" timeOffset="168">414 436 7829,'-12'-3'-200,"5"-4"0,4 5 0,3-8 0</inkml:trace>
  <inkml:trace contextRef="#ctx0" brushRef="#br0" timeOffset="552">610 131 8210,'0'-22'101,"0"7"1,0 1 141,0-3 1,2 5 0,6 0-117,6 2 0,5 0 1,3 6-1,0-4-102,0 3 1,0 3 0,-1 2 0,1 0-49,0 0 0,0 0 1,-1 2-1,1 6 114,0 6 0,-3 6 0,-2 4 0,-5 5 53,-2 7 1,-3 8 0,-7 4 0,0 5-94,0 3 1,0 2-1,-2 7 1,-3 3-248,-2 5 0,-8-8 0,6 3 0,-1-10-500,0-5 0,-4-9 0,7-10-69,2-3 1,0-12 764,-2-11 0,4-6 0,-7-2 0</inkml:trace>
  <inkml:trace contextRef="#ctx0" brushRef="#br0" timeOffset="736">741 523 8141,'0'-22'-109,"2"10"1,3 2 0,5 3 386,2 0 1,2-8 0,8 8-1,2 0-290,5-3 1,5 8-1,10-8 1,-1 3-294,1-1 0,7 1 0,-1 7 1,-4 0 304,-7 0 0,2-10 0,-7-2 0</inkml:trace>
  <inkml:trace contextRef="#ctx0" brushRef="#br0" timeOffset="1085">1241 348 8210,'-12'-9'-22,"0"6"0,7-6 168,-2-1 0,0-2 35,7-10 1,10 0 0,4 3 0,5 2-67,3 3 0,0 1 1,0-1-1,0 4-110,-1 1 0,1 6 0,0-4 0,0 5-84,-1 2 0,-8 2 0,-4 5 0,-2 10 16,1 10 0,-1-1 0,-7 13 0,-2 5 81,-6 4 1,-4 12 0,-7-1-1,2 6-36,2 7 1,3-4-1,-5 2 1,5-7 109,3-5 0,1-12 0,8-2 0,0-13 263,0-6 0,10-13 0,5-5 0,4-7-32,3-7 0,-1-13 0,-1-11 0,-3-3-205,-3-5 1,-9-2-1,2-2 1,-4 1-416,-3 6 1,-10-5 0,-7 7 0,-7 0 18,-5 5 0,-3 5 0,6 5 1,-3 2-134,2 2 0,-4 3 0,2-2 0,2 6-190,3 6 1,2 2-1,0 0 601,1 0 0,-1 10 0,0 2 0</inkml:trace>
  <inkml:trace contextRef="#ctx0" brushRef="#br0" timeOffset="1419">1982 283 8936,'-22'10'129,"0"4"0,1 8 1,-1 5-1,0 4 116,0 3 1,0 10-1,1 6 1,-1 1-90,0 2 1,10-7-1,5 3 1,7-10 16,7-10 1,5-8 0,12-6 0,5-8 105,8-4 0,4-13 0,2-5 0,-2-4-234,-4-3 1,-6-2 0,-11-3 0,-4-2-106,-1 3 1,-10-6-1,0 3 1,-10 3-210,-10 1 1,-6 11 0,-6 2 0,-5 2-320,-1 5 1,-1 3-1,-5 2 1,3 0-1620,-3 0 2207,8 10 0,-20 2 0,5 9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0T05:18:05.999"/>
    </inkml:context>
    <inkml:brush xml:id="br0">
      <inkml:brushProperty name="width" value="0.08571" units="cm"/>
      <inkml:brushProperty name="height" value="0.08571" units="cm"/>
      <inkml:brushProperty name="color" value="#008C3A"/>
    </inkml:brush>
  </inkml:definitions>
  <inkml:trace contextRef="#ctx0" brushRef="#br0">458 894 8157,'-22'-13'-170,"8"4"1,2 6 0,0-1 787,-1-4 0,9-1-370,-4 1 0,6 3 0,2-9-101,0-3 1,10 5 0,4 0 0,3 0-89,-2 0 0,4 0 0,-5-3 1,6 8 1,2 4 1,-1 3 0,1 0-115,0 0 0,-8 0 0,-1 3 0,-4 4-32,-4 8 0,-3 11 0,-2 6 0,0 1-85,0 6 1,-9 2-1,-6 5 1,-4 3 37,-3 1 0,0-4 1,1-7-1,-1 2 99,0-2 0,0-10 0,3 0 1,2-5 496,2-2-36,1-10 0,2-5 0,7-14-98,10-7 0,7-6 0,10-1 1,2 1-211,5 6 0,-5-3 0,5 7 1,-5 0-257,-2 1 1,-7 1 0,-1 8 0,3 0-518,2 0 1,-4 0 0,0 0-633,1 0 1,4 0 1284,2 0 0,-1 0 0,1 0 0</inkml:trace>
  <inkml:trace contextRef="#ctx0" brushRef="#br0" timeOffset="598">197 850 8300,'-8'-15'228,"1"1"1,-10 9 16,3-2 0,2 4 1,-3 6-104,-2 4 1,5 8 0,-2 11-1,-1 6 8,3 2 0,-5 4 1,7 11-1,1 1-191,-1-1 1,3 7 0,7-1 0,0-2 6,0-9 0,2-3 1,5-12-1,8-5 222,4-7 1,3-7 0,0-10 0,0-2-11,-1-6 1,4-6 0,1-13 0,1-4-120,-8-3 1,1-2 0,-11-6 0,1 4-212,0 1 0,-3 4 0,-7-6 0,0 5-73,0 2 1,0-4-1,-3 7 1,-4 3-113,-7 1 0,-6 4 0,-2 1 0,3 3-156,5 3 0,-6 9 0,6-2-68,-6 4 1,6 10 560,-1 1 0,11 18 0,-6-1 0</inkml:trace>
  <inkml:trace contextRef="#ctx0" brushRef="#br0" timeOffset="964">240 1307 8300,'-2'-14'147,"-3"-1"193,-2-2 1,-1 5-263,8-2 0,3 9 0,4-5-78,8 1 0,4-4 0,3-8 0</inkml:trace>
  <inkml:trace contextRef="#ctx0" brushRef="#br0" timeOffset="2200">393 1307 8019,'0'15'-898,"0"-1"0,-3-9 868,-4 2 1,5-2-1,-8 0 324,0 2 866,8 1 80,-8-8-123,10 0-134,-10 0-718,8 0 0,-8-3 54,10-4-139,0 5 0,0-11 235,0 6-58,0 5 320,0-8-243,0 10 0,0 2-261,0 6 1,-7-3 523,0 9 80,0-9-633,7 14 0,7-19-320,0 0 0,8-2 6,-8-13 1,3 3 0,-6-5-150,4 3 1,-1 7-61,-7-8 371,0 10 0,-10-4 161,-4 9 1,2 7 0,0 2 57,2 4 0,-5 1-116,8 8 1,-7 0-56,6-1 0,1-6 214,7-1-197,10-9 1,-1 3-1,6-16-193,-8-6 1,-2 2-452,2-3 1,-4 1-150,4-8 0,-7 7-1034,-7 1 1,4 7-578,-4-8 2347,5 10 0,2-14 0,0 7 0</inkml:trace>
  <inkml:trace contextRef="#ctx0" brushRef="#br0" timeOffset="2652">828 698 8186,'0'-15'-146,"-2"1"-477,-5-3 1404,4 7 1,-7 3-462,10 14 1,-7 5 0,0 10 0,2 2-85,3 5 1,2-2 0,0 7 0,-3-1-129,-4 1 0,5-5 1,-6 8-1,6-1-231,2-2 1,0 4 0,0-9 0,0-2-322,0-3 0,0 5 0,0 0-631,0-2 0,0-3 1075,0-2 0,0-10 0,0-2 0</inkml:trace>
  <inkml:trace contextRef="#ctx0" brushRef="#br0" timeOffset="2918">915 850 8186,'0'-12'2028,"0"5"-1621,0 14 1,3-2 0,4 7 0,5 0-545,0 0 0,8-7 1,-6 2-1,5-2-185,3 2 1,7-4 0,0 4 0,-2-5-274,-3-2 0,5-2 0,0-3 0,-2-5-200,-3-2 1,-5 5 794,-4-7 0,4-1 0,-7-7 0</inkml:trace>
  <inkml:trace contextRef="#ctx0" brushRef="#br0" timeOffset="3066">1264 545 8067,'-3'22'-64,"-1"0"0,-4 2 504,3 5 0,-4 5 0,-1 12 0,0 2-197,1 3 0,-6 17 1,8-3-1,0 3-165,-3 0 0,8-3 0,-6 0 0,6-2-558,2-5 0,0-14 0,0-15 480,0-5 0,10-2 0,2 0 0</inkml:trace>
  <inkml:trace contextRef="#ctx0" brushRef="#br0" timeOffset="4014">1699 1133 8162,'-12'0'698,"5"-10"1,12-4-1,4-5-487,4-3 1,3-10 0,11-6 0,5-8-152,1-5 0,-6-10 1,4 6-1,-1-3-65,-1 0 1,0 7-1,-10-5 1,-2 5-129,-3 10 1,-9 0 0,3 12 0,-6 2-111,-2 3 1,-2 5-1,-6 4 243,-6 8 1,2 5 0,-3 4-1,-2 8 139,-2 11 0,-3 4 0,0 11 1,3 3 19,4 2 1,-4 10-1,7 2 1,-3 2-152,1 6 0,9 2 1,-2 2-1,4-2-444,3-5 0,0 3 0,0-11 0,5-4 31,10-7 1,-1-10 0,15-14 0,-2-8 206,2-5 1,-2-4 0,6-5-1,1-8 181,0-4 0,-7-13 0,2-1 1,-5-4 144,-2 1 1,-3 7-1,-2-5 1,-5 3 612,-2 4 0,-3 3-108,-7 2 0,-2 10-426,-6 5 1,4 21 0,-11 10 0,1 8-46,1 7 1,1-6-1,8 4 1,-4 1-116,3 4 1,3-9 0,2-4 0,2-4 153,6-4 1,-1-8-1,12-6 1,6-7 84,-1-7 1,2-15-1,1-12 1,2-2-208,-2-1 0,-6 1 1,-6-8-1,-8 1-83,-4-1 0,-3 3 0,0 5 0,0 7-471,0 5 0,-10 2 1,-5 3-282,-4 4 1,-3 5 0,0 10-157,1 0 0,1 3 0,6 4 912,7 8 0,-6 14 0,1 4 0</inkml:trace>
  <inkml:trace contextRef="#ctx0" brushRef="#br0" timeOffset="4450">2723 785 8162,'-3'-22'105,"-1"0"476,-4 0 0,-9 1-119,3-1 0,-6 10 0,-1 4-74,-1 6 1,0 9-1,-2 3 1,0 2-238,2 5 1,-5 2 0,13 3 0,-3 0-163,2 0 0,-2-1-159,10 1 0,2-2 1,13-6-33,6-7 0,1 3 1,6 0 291,11 2 0,-3-7 0,-2 4 0,-8 1 212,-5 5 0,1-1 0,4 5 0,-4 6 107,-8-1 1,-5 2 0,-2 1 0,0 4-169,0 3 1,-2 3-1,-8 6 1,-9 1-236,-8-1 1,-4 1 0,4-1 0,-2-1-852,3-6 0,1-7 0,4-12-281,-1-3 1,10-11-1,5-6 424,4-16 1,6-3 0,4-9 0,7 2 701,6 0 0,11-10 0,3 5 0</inkml:trace>
  <inkml:trace contextRef="#ctx0" brushRef="#br0" timeOffset="4766">2701 1286 8162,'0'-22'242,"0"0"1,0 7-1,0 1 1,0-3 337,0-2 0,7 4 1,3 1-130,2-3 1,-5 7-1,8 0 38,2 1 1,2 6-448,3-4 1,-10 14-1,-5 8-115,-4 4 1,-3 5-1,0 3 1,0 4-114,0 3 0,-8-5 0,1 5 0,0-2-16,-3-6 0,8-2 0,-5-2 0,4 0 184,3 0 0,3-8 39,4 1 1,-2-10 0,9-1-1,3-6-560,2-5 1,10-10 0,1 0 0,-1-7 538,2-5 0,3-10 0,9 5 0</inkml:trace>
  <inkml:trace contextRef="#ctx0" brushRef="#br0" timeOffset="5267">3594 218 8162,'0'-21'-460,"0"-1"1207,0 0 0,-3 10 0,-4 5-246,-7 4 1,-6 15 0,-1 10 0,-1 12-19,0 7 0,0 5 0,0 5 0,1 7-314,-1 5 0,2 10 1,4-1-1,3 1-452,4 2 0,2-5 1,7 7-1,0-2-536,0-4 1,2-13 0,8-12 0,9-13-71,8-11 0,4-14 0,-2-4 1,5-11 888,0-15 0,7-2 0,-7-10 0,0 0 0,-5 0 0,2-2 0,-2-7 0,-2-3-204,-3-5 1,-5 12 0,-2-4-1,-5 4 585,-2 5 1,-3-5-1,-7 10 1,0 3 118,0 1 1,-9 13 0,-6 5 0,-4 7 72,-3 7 1,0 8 0,0 11-1,1 6-358,-1 2 1,0 2-1,3 8 1,2-1-56,2 1 0,11-1 0,-4-2 0,6-4-36,2-8 0,5-7 1,7-8-1,10-7 123,2-4 1,10-6-1,-1-6 1,4-13 113,-1-12 1,0-14 0,6-3 0,-6 0-405,-7-2 0,-7 7 0,-8-5 0,-7 5-325,-4 2 0,-3 3 0,0 5 0,-3 7-308,-4 5 1,-5 4 0,-10 6 0,0 7-470,1 4 1,-1 3 1144,0 0 0,0 10 0,1 2 0</inkml:trace>
  <inkml:trace contextRef="#ctx0" brushRef="#br0" timeOffset="5415">4160 872 7309,'0'0'0</inkml:trace>
  <inkml:trace contextRef="#ctx0" brushRef="#br0" timeOffset="5850">4356 632 8085,'0'-22'1,"0"1"1,0-1 99,0 0 0,7 0 0,3 1 0,0-1 151,-1 0 0,8 0 0,-2 3 0,4 2 77,3 2 1,-8 11-1,1-4-270,2 6 1,2 4-1,1 6 1,-6 6-72,-7 5 0,-4 13 1,-3 4-1,-3 8-62,-4 7 1,-3-5 0,-7 4 0,3-1 37,-3 2 0,5-5 1,0 4-1,0-6 288,0-8 0,7-2 0,-2-7 1,4 2 121,3-3 0,0-9 0,3-5-437,4-2 1,5-3 0,10-9 0,2-3-378,5-2 0,2-17 440,6 2 0,4-14 0,-7 2 0</inkml:trace>
  <inkml:trace contextRef="#ctx0" brushRef="#br0" timeOffset="6050">4922 436 8119,'-9'12'430,"6"8"1,-4-6 32,4 6 1,3 4 0,0 2 0,0 6-110,0 2 0,0 2 0,0 10 0,-2 2-449,-5 3 0,4 7 0,-4-7 0,5-3-517,2-2 1,0-4-1,0-6 612,0-7 0,-10-5 0,-2-2 0</inkml:trace>
  <inkml:trace contextRef="#ctx0" brushRef="#br0" timeOffset="6400">5096 502 8220,'-12'2'640,"5"5"1,5 5-1,2 10-430,0 0 0,0 0 1,2-3-459,5-4 1,5 1 0,8-6 0,-3 0-74,-3 0 1,1-3-1,7-7 1,-1 0-128,1 0 0,-7-7 0,-1-3 320,3-2 0,0-3 0,0-4 0,-5 2 884,-2 2-223,-3 11 1,-9-4 0,-3 16 121,-3 6 0,-6 8 0,4 7 0,-2 7-295,-5 5 1,5 5 0,0 3 0,2 2-570,5-3 0,3 5 0,2-2 0,0-5-469,0-7 678,0-8 0,10-9 0,2 0 0</inkml:trace>
  <inkml:trace contextRef="#ctx0" brushRef="#br0" timeOffset="6650">5532 1 8085,'14'29'407,"1"0"0,-1 9 0,8-1 0,0 6 100,0 8 1,-3 7 0,-2 15 0,-5 7 99,-2 4 0,0 3 1,-6 3-1,1 2-405,-7 2 1,1-43-1,-3 0 1,-15 41-1,-6-7-473,1-10 1,0-20 0,0-11 0,-3-13-1151,-2-7 1421,0-12 0,7-2 0,1-10 0</inkml:trace>
  <inkml:trace contextRef="#ctx0" brushRef="#br0" timeOffset="6985">5924 981 8015,'22'-10'193,"-1"8"1,1-8 0,0 3 208,0-1 0,0-6 0,2 7 0,2-1-428,3-1 0,0 4 0,-7-7 0,0 2-849,0 5 875,0-7 0,9 0 0,3-10 0</inkml:trace>
  <inkml:trace contextRef="#ctx0" brushRef="#br0" timeOffset="7166">6142 523 8013,'0'22'0,"-3"0"216,-4 0 0,2 9 0,-7 5 0,2 6 187,6 1 1,-1 8-1,0 2 1,-2 3-22,2 4 1,0-4 0,0 0 0,-2-3-539,2-5 0,-5-4 1,3-8 155,2-7 0,3-5 0,2-2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0T05:18:14.196"/>
    </inkml:context>
    <inkml:brush xml:id="br0">
      <inkml:brushProperty name="width" value="0.08571" units="cm"/>
      <inkml:brushProperty name="height" value="0.08571" units="cm"/>
      <inkml:brushProperty name="color" value="#008C3A"/>
    </inkml:brush>
  </inkml:definitions>
  <inkml:trace contextRef="#ctx0" brushRef="#br0">219 240 8109,'0'-22'265,"0"1"139,0-1 0,-10 10 0,-5 7-89,-4 10 1,4 9-1,1 15 1,-3 8-7,-2 4 0,-3 5 0,0 2 0,3 5-92,4 3 1,3-8-1,7 3 1,-2-7 23,2-8 1,3-4-1,4-13 1,8-5 57,12-6 1,2-8 0,12-8-1,0-9-135,-2-9 0,7-8 1,-7-10-1,0 1-150,-5-1 0,-7-2 1,-5-2-1,-5 0-265,-2 6 1,-3-1 0,-7 9-1,0-2-733,0-1 1,-10 11 0,-4-1 0,-3 8-1929,2 4 2912,-4 10 0,7-14 0,-10 7 0</inkml:trace>
  <inkml:trace contextRef="#ctx0" brushRef="#br0" timeOffset="134">436 567 8109,'10'12'-463,"-5"-2"608,9-10 0,-6 0-523,6 0 0,-7 0 378,8 0 0,-1 0 0,8 0 0</inkml:trace>
  <inkml:trace contextRef="#ctx0" brushRef="#br0" timeOffset="471">632 175 8144,'20'-22'56,"-6"0"1,6 1 0,-6-1 405,5 0 0,3 0 0,0 3 48,0 4 0,-1 6 0,1 9-215,0 0 0,0 2 0,0 5 1,-1 8-50,1 4 0,-7 5 0,-1 3 0,1 5-84,-3 1 0,5 6 1,-10 9-1,-2 6-89,-3 1 0,-2-4 1,0 5-1,0-3-472,0-5 1,0 6-1,-2-4 1,-3-4-857,-2-7 1,-1 0 0,6-12-1018,-5-8 2272,4-7 0,-16-12 0,7 0 0</inkml:trace>
  <inkml:trace contextRef="#ctx0" brushRef="#br0" timeOffset="634">763 545 8144,'0'-14'38,"2"-1"153,6-2 0,-6 5 0,8 0 173,-1 2 0,3-4 0,10 6 0,2 4-520,5 1 1,-2 3 0,9-2-1,3-3-562,2-2 1,3-1 0,-1 8 717,1 0 0,-1 0 0,1 0 0</inkml:trace>
  <inkml:trace contextRef="#ctx0" brushRef="#br0" timeOffset="986">1373 349 8144,'0'-22'1,"2"8"0,3-1 218,2-2 1,0-2 0,-4 0 0,2 2 519,2 2 0,10 1 59,-3-8 1,6 0-590,2 0 1,-1 10-1,-1 7-286,-6 10 1,-4 7 0,-10 10-1,0 2-191,0 5 1,-3 8-1,-1 11 1,-6 5-146,-2 3 1,0-5 0,-5 7 0,5 2 115,2 3 1,-4-7 0,6-8 0,3-7 392,3-4 0,2-18 0,2 3 0,6-5 363,6-5 0,-2-12 0,5-15 0,3-6-41,-1-8 1,8-5-1,-15-12 1,0-3-179,-5-2 1,-5 1 0,-2 6 0,-2 1-385,-5-1 1,-8 10 0,-11 5 0,-6 5-430,-2 2 0,-2 3 0,-8 4 0,1 8-3,-1 5 0,1 4 0,2 5 1,2 10 575,3 10 0,9-3 0,-4 7 0</inkml:trace>
  <inkml:trace contextRef="#ctx0" brushRef="#br0" timeOffset="1319">2157 175 8113,'-22'12'141,"0"-5"0,0 5 0,-2 3 36,-5 4 1,5 10 0,-5 3 0,5 2 25,2 4 0,-5 3 1,3 3-1,5 0-52,-1-1 1,11 1 0,1-3-1,8-5-60,8-7 1,4-5 0,10-4 0,-1-6 135,1-7 0,7-7 0,3-7 0,-1-7-65,0-6 1,3-1 0,-9-4-1,-9-1-170,-3-3 0,1 0 0,-7 7 0,-4 3-319,-8 4 1,-7-2-1,-12 10 1,-5 2-128,-8 3 1,-4 2-1,-5 0 1,-2 2-438,-3 5 0,-2 5 891,2 10 0,5 10 0,-7 1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0T05:18:17.280"/>
    </inkml:context>
    <inkml:brush xml:id="br0">
      <inkml:brushProperty name="width" value="0.08571" units="cm"/>
      <inkml:brushProperty name="height" value="0.08571" units="cm"/>
      <inkml:brushProperty name="color" value="#008C3A"/>
    </inkml:brush>
  </inkml:definitions>
  <inkml:trace contextRef="#ctx0" brushRef="#br0">44 1111 8239,'-7'15'0,"-3"-3"232,-2-2 0,7-1-28,-2-1 0,4-8 1,6 0-1,4-13-3,8-6 1,4-10-1,3-2 1,2-6-222,5-9 0,5 0 1,9-12-1,1-2-64,-1-3 1,1-5-1,0-2 1,-1-5-143,1-2 1,-10 14 0,-8 0 0,-9 5 47,-10 2 1,-4 8 0,-3-1 0,0 8 18,0 5 0,-10 16 1,-4 1-1,-6 7 186,-2 7 0,1 3 0,-1 4 0,0 8 92,0 12 0,1 9 0,-1 13 0,0-1 119,0 1 0,0 2 0,3 2 0,2 8-96,3 7 0,2-3 0,-5 13 1,5-3-308,2 2 0,0 6 0,5 9 1,-2-2 164,2-5 0,12 4 0,6-6 0</inkml:trace>
  <inkml:trace contextRef="#ctx0" brushRef="#br0" timeOffset="285">763 806 8239,'-22'0'59,"0"3"1,-2 2 222,-5 2 1,5 10-1,-5 0 1,7 7-75,7 5 1,-4 10-1,7-5 1,-3 2 11,1 0 0,9-9 0,0 2 78,10-5 0,14-12 1,13-5-1,2-7-69,4-7 0,11-15 0,4-14 0,0-5-71,0-3 1,-4 1 0,-10-1 0,-6 3-193,-1 5 0,-6-3 0,-11 10 0,-8 3-140,-4 1 1,-6 6 0,-6 4 0,-13 8-127,-12 5 0,-7 2 1,-3 2-1,3 5-271,5 8 1,-5 4 0,7 3-1,0 0-242,5 0 1,5 7 0,2 0 812,0-3 0,0 8 0,1 0 0</inkml:trace>
  <inkml:trace contextRef="#ctx0" brushRef="#br0" timeOffset="669">1220 828 8023,'0'-22'-96,"0"1"0,0-1 1,0 0 596,0 0 1,-3 3 0,-4 4-295,-7 8 1,-6 5-1,-1 2 1,-1 0 6,0 0 0,-7 9 0,0 6 0,2 4-260,3 3 0,2 0 0,1 0 0,1-1-229,6 1 1,4 0 0,10 0 0,0 0 141,0-1 1,0 1 0,2 0-1,6 0 58,6-1 0,-2 1 0,3 0 0,-1 0 158,-2 0 1,5 9-1,-7 5 1,0 3 189,-1-3 1,-1 13 0,-11-3 0,-4 7 25,-8 7 1,-11 1-1,-6-1 1,-1-4-126,-6-3 1,-7 3-1,0-13 1,7-9-239,5-7 1,5-15-450,7-5 0,10-21 0,8-8 0,8-5-2332,11-4 2845,14-3 0,5-10 0,9 1 0</inkml:trace>
  <inkml:trace contextRef="#ctx0" brushRef="#br0" timeOffset="985">1263 1242 8239,'10'12'-907,"-5"-2"1370,9-10 0,1 0 0,4 2 47,-4 5 0,-5-2 0,-10 10-213,0 2 1,0 2 0,-3 5 0,-4 3-155,-8 2 1,-4 10 0,-3-3 0,-2 3-210,-5-3 0,5 5 0,-3-7 1,8 0-191,4-5 0,10 2 291,-2-2 0,7-9 1,7-15-1,8-8 72,4-4 1,6-10-1,4 2 1,4-4-72,1-3 0,7-4 0,-7 1 1,0 6-951,-5 0 1,-5 7 913,-2-3 0,10 1 0,2-8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46.892"/>
    </inkml:context>
    <inkml:brush xml:id="br0">
      <inkml:brushProperty name="width" value="0.08571" units="cm"/>
      <inkml:brushProperty name="height" value="0.08571" units="cm"/>
    </inkml:brush>
  </inkml:definitions>
  <inkml:trace contextRef="#ctx0" brushRef="#br0">1 43 8257,'14'8'0,"0"1"73,2 3 1,8 4-1,12 13 1,18 6 87,19 6 1,-22-12 0,3 3 0,9 3 0,4 1 0,2 4-1,1 1-47,6 1 0,0 1 0,-2-1 0,1 1 0,3 0 0,0-1 0,-3-1 1,-1-1-116,-2-4 1,-2-1 0,-1 0 0,0-2 0,-6-7-1,-1-2 1,-1 0 0,-1-1 215,-3 0 1,-1-1 0,-3-4 0,-2 0 0,42 15-1,-15-2-26,-10-5 0,-15 4 1,-9 1-1,-10 0-309,-11 0 0,1-3 0,-17-7-2358,-2 1 2478,-3-10 0,-11-3 0,-3-9 0</inkml:trace>
  <inkml:trace contextRef="#ctx0" brushRef="#br0" timeOffset="1068">1705 299 7348,'0'21'-165,"0"1"0,0-1 663,0 0 1,0-7 0,0 1-356,0 1 1,0 3 0,-3 0 0,-2-2-134,-2-3 0,0-7 1,5 5-1,-3 0-37,-2-1 0,-2-3 1,1 3 114,-6-1 0,2-5 1,1-13 120,1-6 0,-4-5 0,7-4 0,0-3-51,-3-3 0,8-9 0,-5 3 0,4-5-61,3-3 1,0 10 0,0 5 0,0 4-117,0 3 0,10 9 0,4 5 0,5 4 39,2 3 1,1 3 0,1 4 0,3 9 20,3 10 0,6 0 0,-4 7 0,0-2 72,0-5 1,-1-2 0,-4-3-1,3 1 444,-3-1 0,-3-9-164,-1-5 0,-3-17 0,-3-9 1,-4-9-208,-2-5 0,-3-3 0,-7-4 0,0 2-104,0 3 0,0 2 0,0-5 0,0 5-692,0 2 0,0 10 0,0 6-1002,0-1 1,2 6 0,5 3 1029,7 5 1,5 11 0,3 6 0,-1 3 581,0 4 0,0-1 0,1 0 0,-1 1 0,0-1 0,-6 0 0,-1-2 0,0-2-109,-2-3 1,7 0-1,-7 7 755,-1 1 1,-1-1 0,-10 0-1,0 3-23,0 4 0,0-2 0,0 10 0,0 2-328,0 2 0,0 3 1,0-1-1,0 1-65,0-1 1,2-8 0,5-6 0,8-7 82,3-7 1,4-6 0,1-18-1,6-9 52,6-7 1,-2-19 0,1 0 0,-6-4-114,-9-4 0,0-3 0,-12 4 0,-2 0-169,-3-1 0,-4 6 1,-5 9-1,-10 5-208,-9 2 0,-5 5 0,-7 12 1,3 7-1654,-3 5 0,0 11 1778,3 5 0,-15 15 0,5 4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0T05:18:19.030"/>
    </inkml:context>
    <inkml:brush xml:id="br0">
      <inkml:brushProperty name="width" value="0.08571" units="cm"/>
      <inkml:brushProperty name="height" value="0.08571" units="cm"/>
      <inkml:brushProperty name="color" value="#008C3A"/>
    </inkml:brush>
  </inkml:definitions>
  <inkml:trace contextRef="#ctx0" brushRef="#br0">414 196 8224,'-21'-12'144,"1"0"1,3 7-1,3-2 404,-3 2 0,-3 5 1,-4 10 30,-5 12 0,5 9 0,-7 13 0,2 2-54,0 4 1,-1 6 0,9 12 0,-1 2-117,0 3 0,3 9 0,4-5 0,8 3-426,5 0 0,2-10 0,2 0 0,8-9-986,11-10 0,4-8 0,11-9 0,3-12-1220,2-12 1,2-8 2222,1-2 0,-1-19 0,1-6 0</inkml:trace>
  <inkml:trace contextRef="#ctx0" brushRef="#br0" timeOffset="250">697 654 8224,'-21'0'-433,"-1"0"1,0 0-1,0 2 1022,1 5 1,-8-2-1,0 12 1,2 5-165,3 5 1,9 4-1,1-2 1,-1 5-76,3 0 0,2 0 1,13-8-1,4 1-81,8-8 1,4 1 0,3-13 0,2-2 45,5-3 0,-2-14 0,9-7 0,0-8-193,-2 0 1,-3-6-1,-6-1 1,-1-3-401,-2 1 1,4 7 0,-14-5-1,0 3-165,-4 4 1,-6 3 0,-2 2-1,0 0-969,0 1 0,-10 6 1412,-4 1 0,-15-1 0,-5-7 0</inkml:trace>
  <inkml:trace contextRef="#ctx0" brushRef="#br0" timeOffset="366">828 937 8224,'0'-12'-186,"10"-8"1,2 8 0</inkml:trace>
  <inkml:trace contextRef="#ctx0" brushRef="#br0" timeOffset="718">1177 436 8427,'0'-22'-217,"0"0"1,2 1 0,5-1 0,8 0 502,4 0 1,3 0 0,0 3-1,-1 2 151,1 3 1,0 9-1,2-2 1,3 4 115,2 3 0,0 3 0,-10 4 0,-2 7-168,-2 6 0,-3 11 0,5 5 1,-5 6 45,-3 1 0,6 1 1,-8 2-1,-2 4-249,-2 9 1,4 3-1,0 4 1,-2-1-503,-3 0 1,-2 1 0,-2 2 0,-3-1-630,-2-1 1,0-8 0,4-22 0,-2-7 948,-2-5 0,-10-2 0,5 0 0</inkml:trace>
  <inkml:trace contextRef="#ctx0" brushRef="#br0" timeOffset="883">1242 871 8473,'2'-21'-102,"6"-1"0,4 10 0,9 5 0,4 4-74,4 3 1,-3-2 0,11-3 0,1-2 175,3 2 0,3 2 0,0 3 0</inkml:trace>
  <inkml:trace contextRef="#ctx0" brushRef="#br0" timeOffset="1235">1873 610 8250,'8'-22'2,"1"1"1,1-1 259,0 0 0,7 0 0,-5 0 0,5 1 156,4-1 0,-11 7 1,12 1-1,-3-1 76,1 3 0,4 0 0,2 7-274,3-2 1,0 2-1,-9 12-316,-6 8 0,-4 12 0,-10 4 0,0 3-222,0 5 1,-10 4 0,-4 6 0,-6 4 12,-1 2 1,1 1 0,3 5 0,3-6-27,-3-1 0,5-4 0,0-6 0,2-3 358,5-5 1,3-4 0,4-13 468,5-4 1,3-8 0,7-14 0,-2-8-109,2-4 1,-5-10 0,0-3 0,-3-2-189,-4-4 1,-2 4 0,-3-2 0,-3-1-387,-4 3 1,-5-4 0,-10 9 0,0 2-45,1 3 0,-1 4 0,0 3 0,0 5-161,0 3 1,1 1-1,-1 8 1,0 0-823,0 0 1,8 0 1212,-1 0 0,11 20 0,-6 4 0</inkml:trace>
  <inkml:trace contextRef="#ctx0" brushRef="#br0" timeOffset="1601">2744 458 8334,'-21'0'272,"-1"-8"0,0 1 0,0 2 270,1 3 1,-1 2-1,0 2 1,-2 6-225,-5 6 0,5 8 0,-5 4 0,4 6-122,4 2 1,-1 0 0,2 4 0,4-1-94,1 1 0,10 1 0,-2 0 0,7-5 77,7-3 1,-2-4 0,10-10 0,1-5 155,4-2 1,2-3 0,2-7 0,2-5 2,3-10 0,8 1 0,-8-15 0,-3 2-537,-1-2 0,-11 3 0,-2-8 0,-2 2-269,-5 6 1,-3 1 0,-2 4 0,-2-1 81,-6 0 1,-4 3-1,-12 2 1,-5 5-206,-7 2 0,2 3 1,0 7-1,0 0-1405,0 0 1995,8 0 0,-15 9 0,7 4 0</inkml:trace>
  <inkml:trace contextRef="#ctx0" brushRef="#br0" timeOffset="1835">2853 0 8167,'22'10'302,"0"5"1,-3 4-1,-2 5 1,-2 8 476,2 11 0,2 3 0,3 12 0,-3 5 194,-4 7 0,2 0 0,-10 10 1,-2 5-672,-3 7 1,-4-3 0,-8 6 0,-12-3-396,6-45 0,-2 0 1,-23 43-1,20-44 1,-1 0-1,-22 33-1069,1-13 1,-1-3 898,0-13 0,1-8 1,-1-11-1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0T05:18:23.112"/>
    </inkml:context>
    <inkml:brush xml:id="br0">
      <inkml:brushProperty name="width" value="0.08571" units="cm"/>
      <inkml:brushProperty name="height" value="0.08571" units="cm"/>
      <inkml:brushProperty name="color" value="#008C3A"/>
    </inkml:brush>
  </inkml:definitions>
  <inkml:trace contextRef="#ctx0" brushRef="#br0">153 219 8358,'-2'-20'0,"-3"3"53,-2 3 0,0 7 0,4-5 691,-4 2 0,2 3-508,-10 7 1,3 2-1,-5 5 1,5 10-20,3 10 0,-6-1 0,8 11 0,0 1 93,-3 4 0,8-1 0,-6-3 0,6-1 13,2 1 1,0-6-1,0-1 1,2-4 49,6-5 0,-4 2 0,11-17 1,2-2-68,2-3 0,5-11 1,3-6-1,2-7-191,-2-7 1,-6 3 0,-4-10 0,-5-1-206,-2 3 1,-3-4 0,-7 6-1,0 1-365,0-1 1,-2 3 0,-3 7 0,-5 1-666,-2-1 1,-2 3 0,-8 4 0,0 8-1840,1 4 2959,8 3 0,-6 10 0,7 2 0</inkml:trace>
  <inkml:trace contextRef="#ctx0" brushRef="#br0" timeOffset="134">545 589 6332,'10'12'436,"-8"-2"0,18-10 0,-8 0 0</inkml:trace>
  <inkml:trace contextRef="#ctx0" brushRef="#br0" timeOffset="536">763 132 8191,'-14'-10'91,"-1"-5"0,13-4 211,2-3 1,2 10-1,10 2 1,3 3 1,4 0 1,-7-3 0,15 5-1,-1-2-128,-2 2 0,1 3 1,-4 2-1,1 0-14,0 0 0,2 0 1,3 2-1,2 6-177,-3 6 1,-9 5-1,-2 6 1,-1 1 80,-1 3 1,3 10 0,-8-3 0,-1 5-40,3 3 1,-8 0 0,5-1 0,-4 1-434,-3-1 1,0 1 0,0-3 0,-3-2-205,-4-3 1,5-9-1,-6 2 610,6-5 0,-8-2 0,-2-1 0</inkml:trace>
  <inkml:trace contextRef="#ctx0" brushRef="#br0" timeOffset="736">981 349 8191,'0'-21'1271,"2"1"-815,5 6 0,6-3 1,8 10-1,1 2-162,0 2 1,7-4 0,2 0 0,3 2-423,5 2 1,2 3 0,5 0 0,2 0-996,3 0 1,0 0 1122,-7 0 0,-1 0 0,1 0 0</inkml:trace>
  <inkml:trace contextRef="#ctx0" brushRef="#br0" timeOffset="986">1503 175 8121,'-12'-10'718,"3"8"1,11-8-1,5 10-333,8 0 0,4-2 1,3-3-1,2-2-342,5 2 0,-2 0 1,7 0-1,0-4-534,-1-3 1,1 7 0,5-5 0,-5 3 490,-3 0 0,8-10 0,-5 4 0</inkml:trace>
  <inkml:trace contextRef="#ctx0" brushRef="#br0" timeOffset="1236">1699 132 8191,'-21'0'107,"-1"0"1,0 2-1,0 3 239,1 2 0,6 8 0,3-6 27,2 3 0,3-4 1,7 6-43,0 3 0,10 0 0,4 0 1,6-2-48,1 1 1,4-3 0,1 1 0,6 3 60,1 2 0,-6-4 1,2-1-1,-5 3-99,-2 3 0,5 1 0,-3-1 0,-7-3-80,-5-3 0,-5 1 0,-7 7 0,0-1-152,0 1 1,-9-7-1,-6-1 1,-7 1-676,-7-3 1,3 7 0,-8-7 0,0 0-406,0-4 1,7 1 0,-2-1 1065,5-4 0,2 8 0,1 1 0</inkml:trace>
  <inkml:trace contextRef="#ctx0" brushRef="#br0" timeOffset="1519">2200 219 8214,'12'-10'663,"-4"10"1,-6 10 0,-2 11 0,0 1-126,0 0 1,2 2-1,6 3 1,6 2-231,6-3 1,1-1 0,1-4 0,0-1 50,0-6 0,9 3 0,5-9 0,3-8-65,-3-13 1,3-1 0,-10-18 0,-5 3-300,-7 0 0,-7-7 0,-10 5 0,0-1-332,0 1 1,-19 4-1,-10 10 1,-10 5-33,-5 2 0,-9 3 0,-5 7 0,-5 0-604,-2 0 1,2 3 972,5 4 0,-5 5 0,7 10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0T05:18:22.013"/>
    </inkml:context>
    <inkml:brush xml:id="br0">
      <inkml:brushProperty name="width" value="0.08571" units="cm"/>
      <inkml:brushProperty name="height" value="0.08571" units="cm"/>
      <inkml:brushProperty name="color" value="#008C3A"/>
    </inkml:brush>
  </inkml:definitions>
  <inkml:trace contextRef="#ctx0" brushRef="#br0">88 349 7496,'-19'3'1258,"4"4"0,-2-2-323,10 9 0,-3-9 424,3 2-1064,5 5 0,-8-7-457,10 10 0,0-13-28,0-2 1,2-2 0,6-13 0,6-2-188,5-2 1,3-3-1,2 0 1,3 3 248,2 5 0,3-3 0,-6 9 0,3 4 142,-2 1 1,4 3 0,-2 0-1,-2 3 67,-3 4 0,0 5 0,3 10 1,2-1 64,-2 1 1,-3 0-1,-2-3 162,-1-4 0,1-5-321,0-10 1,0 0-1,-3-3-466,-4-4 0,-3 2 0,-5-9-186,7-3 0,-4 4 0,0-1-266,-1-3 1,-6 5 930,4-3 0,3 8 0,-3-7 0,0-1 0,-7-7 0</inkml:trace>
  <inkml:trace contextRef="#ctx0" brushRef="#br0" timeOffset="319">197 1 8194,'-24'0'60,"-5"0"1,12 0 621,-5 0 0,17 7-166,5 0 1,10 1 0,14-8 0,5 0-137,7 0 0,5 0 1,3 0-1,2 0-337,5 0 0,-5 0 1,5 0-1,-5 0-103,-3 0 0,1 0 0,-1 0 1,1 0-510,-1 0 1,-2 0-1,-4 0 569,-8 0 0,-5 0 0,-2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52.509"/>
    </inkml:context>
    <inkml:brush xml:id="br0">
      <inkml:brushProperty name="width" value="0.08571" units="cm"/>
      <inkml:brushProperty name="height" value="0.08571" units="cm"/>
    </inkml:brush>
  </inkml:definitions>
  <inkml:trace contextRef="#ctx0" brushRef="#br0">34 126 8149,'-12'-9'3444,"-7"6"-3034,17-6 0,2 18 1,14 6-1,5 3-123,2 4 1,7-1 0,3 0 0,2 1-508,5-1 1,-5-2-1,3-3 1,-1-4-586,-2-2 0,8-3 0,-8-7 0,2 0-54,1 0 0,-10-3 1,5-4-1,-5-7 859,-5-5 0,5-2 0,-14 0 0</inkml:trace>
  <inkml:trace contextRef="#ctx0" brushRef="#br0" timeOffset="133">502 41 8149,'-9'-14'66,"-5"0"0,-5 9 439,-3-2 0,8 7 1,2 9-1,3 12-107,4 13 1,-4 8-1,2 8 1,0 9-148,-3 10 1,5-1-1,-6 10 1,-1 1-521,0-4 0,5 6 0,-5-13 0,2-6-539,6-10 1,1-17 0,3-6 807,0-5 0,0-13 0,0-1 0</inkml:trace>
  <inkml:trace contextRef="#ctx0" brushRef="#br0" timeOffset="657">481 573 8403,'14'0'2202,"0"-2"-1840,3-5 1,2 2 0,2-9-1,3-3-205,4-1 0,-4-11 0,4-2 1,-4 1-205,-3-1 0,1-5 0,-3 8 0,-5 2-65,-7 2 0,-5 3 23,-2 0 1,-9 9-1,-5 5 336,-5 4 1,-3 3 0,3 3 0,3 4 43,2 7 0,7 5 0,-5 5 0,2 2-345,6 2 1,1 3 0,3-5 0,0 2-689,0-2 0,10-2 0,6-3 1,10-2 3,10-5 0,4-4 1,5-13-1,5-6 229,6-12 0,6-10 0,-1-12 0,-4-2 509,-7-4 0,-7 4 0,-10-5 0,-12 7 34,-12 8 0,-6-3 1,-6 10-1,-6 4 296,-12 7 1,-3 1-1,-9 9 1,0 2 778,0 3 1,7 4-1,-3 5-688,6 7 0,11 8 0,5 4 0,4 4-356,3 4 1,0-6 0,3 7 0,4 1 146,7-3 1,7 7-1,5-7 1,3 1-175,-3-6 1,-3 3 0,-1-3 0,-3-2 291,-5-2 0,-5-3 1,-9 0-1,-2 1 113,-5-1 1,-12-2 0,-12-2 0,-2-6-852,-5-1 1,-2-3-1,-5-7 1,0 0 407,2 0 0,-4 0 0,14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3:08.473"/>
    </inkml:context>
    <inkml:brush xml:id="br0">
      <inkml:brushProperty name="width" value="0.08571" units="cm"/>
      <inkml:brushProperty name="height" value="0.08571" units="cm"/>
    </inkml:brush>
  </inkml:definitions>
  <inkml:trace contextRef="#ctx0" brushRef="#br0">1875 168 8187,'21'-33'229,"-2"2"0,-2 10 1,-5 0 604,-3-1-454,8 1 0,-17 9 0,0 5 1,-12 7-170,-7 7 1,-12 15 0,-7 13 0,-9 8-137,-10 6 0,-7 8 0,29-22 0,-1 1 0,-4 4 1,-2 1-143,-6 3 1,-1 2 0,-4 2 0,-1 1-1,-6 4 1,-1 0 0,4 0 0,1 1-37,1-1 0,1 0 0,1-4 0,2-1 0,1-2 0,3-2 0,4-4 0,3-2-878,-26 26 0,13-12 981,18-16 0,11-15 0,24-14 0,15-5 0</inkml:trace>
  <inkml:trace contextRef="#ctx0" brushRef="#br0" timeOffset="434">1 317 8269,'0'15'35,"2"-1"173,5 2 1,5 3-1,9 0-554,1-5 0,6 3 0,3-10 0,2-2-327,5-3 0,0-4 673,-3-5 0,15-15 0,-5-11 0</inkml:trace>
  <inkml:trace contextRef="#ctx0" brushRef="#br0" timeOffset="567">427 190 8269,'-22'0'67,"1"0"1,0 2 0,0 5 385,-1 7 1,-6 8 0,-1 6 0,3 10-123,3 9 0,4 5 0,2 7 0,5-2-305,3 2 1,-5 1-1,7-4 1,2-6-836,3-5 0,2-12 809,0-4 0,18-6 0,6-2 0</inkml:trace>
  <inkml:trace contextRef="#ctx0" brushRef="#br0" timeOffset="869">405 488 8269,'0'21'535,"0"0"1,3-9-231,4-5 1,5-4-1,9-6-181,0-4 1,8-5 0,1-9 0,1-3-185,0-4 1,5-3-1,-8-7 1,-2 5-144,-2 2 1,-5 3 0,-3 7-1,-4-1 329,-3 1 1,-1 7 111,-8 0 1,-10 9 0,-4-2-1,-5 7 98,-2 7 0,-3 5 0,0 9 0,1 0 199,4 1 0,2 6 0,-4 1 0,2-1-448,5 3 1,4-5-1,10 7 1,0-2-786,0-5 0,0 4 0,5-3 0,7-9-753,9-8 1,15-8-1,-1-4 1451,5-5 0,3-14 0,0-13 0</inkml:trace>
  <inkml:trace contextRef="#ctx0" brushRef="#br0" timeOffset="1035">917 317 8990,'-22'0'1050,"3"10"1,3 4-695,2 5 1,9-2 0,-2 1 0,4 6 49,3 0 1,0-1 0,0-1 0,0-1-122,0 0 1,-7 1-1,-2-1 1,-3 0-518,-5 1 0,6-1 1,-4-2-1,-1-3-642,-3-1 1,-2-4 873,-1 4 0,1 4 0,0-8 0</inkml:trace>
  <inkml:trace contextRef="#ctx0" brushRef="#br0" timeOffset="1502">2408 296 8229,'2'-19'401,"5"5"0,5 4 0,12 10 0,4 3 140,8 4 1,13 5-1,10 11 1,12 6-211,15 6 0,-39-15 0,3 1 0,5-1 0,1 0 0,1-1 0,-1 0-105,0-1 0,0-1 1,2 0-1,0-1 0,-2 2 1,-1 0-1,-4-3 0,0-2-25,36 11 0,-13-3 0,-18-2 0,-8-2-681,-10-3 0,-8-2-1050,-8 2 1,-8 2 1529,0-8 0,-9 8 0,4-4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03.147"/>
    </inkml:context>
    <inkml:brush xml:id="br0">
      <inkml:brushProperty name="width" value="0.08571" units="cm"/>
      <inkml:brushProperty name="height" value="0.08571" units="cm"/>
    </inkml:brush>
  </inkml:definitions>
  <inkml:trace contextRef="#ctx0" brushRef="#br0">381 618 8097,'-40'0'-50,"2"0"99,3 0 0,9 0 1,-3 0-1,5 0 290,3 0 0,7 7 1,2 3-149,3 2 0,2 2 0,9 7-118,5 0 0,5-6 0,9-1 0,3 0-35,4-2 0,-2 7 1,10-5-1,2 5-5,2 2 0,-5 1 1,-1 1-1,-4 3 85,-4 3-1,-2-1 1,-3-4 0,-2 2 79,-5 2 0,-4 1 0,-12-8 0,-6 0-41,-6 0 1,-14-2 0,-8-2 0,-6-5-64,-8-3 1,3-2 0,-8-4-1,3 1-353,5 4 1,4-1-1,5-7 1,5 0-508,2 0 1,5-10 0,12-4-465,7-5 1,14-5 1230,7-4 0,15-5 0,4-10 0</inkml:trace>
  <inkml:trace contextRef="#ctx0" brushRef="#br0" timeOffset="184">765 235 8097,'21'0'-76,"-9"2"1,-3 5 153,1 7 0,-8 13 0,5 3 0,-5 3 340,-2 5 1,0 5-1,0 7 1,0 4-452,0 0 0,0 8 1,0-5-1,0 2-739,0-2 0,0-8 772,0-13 0,10 4 0,2-7 0</inkml:trace>
  <inkml:trace contextRef="#ctx0" brushRef="#br0" timeOffset="400">424 618 8097,'0'12'549,"9"-2"0,5-10 0,8 0-332,6 0 0,5-8 0,12-1 0,3-3-46,1-4 1,8 4 0,-5 0-1,3 2-495,4 6 0,-10-6 1,-6 3-1,-12 2-998,-8 3 1,-1 4 1321,-1 5 0,0 5 0,1 10 0</inkml:trace>
  <inkml:trace contextRef="#ctx0" brushRef="#br0" timeOffset="683">1041 618 8097,'12'14'179,"-5"1"0,-4-8 308,-3 7 0,0 0 0,0 7-187,0 1 0,0-1 0,0 0 0,0 3-124,0 4 1,0-4-1,2 4 1,3-4-220,2-3 0,7-6 1,-7-1-1,0 0-255,3-2 0,2-3-7,9-9 1,-2-9-1,-5-5 65,-7-5 0,-2-3 0,0 1 0,2 0 253,-2 0 0,-3 6 722,-2 1 1,0 12-440,0 2 0,0 9 1,0 13-1,2-1-400,5 0 1,-2 0 0,9 1 0,0-1-1886,-2 0 1989,7 1 0,-7-1 0,9 0 0</inkml:trace>
  <inkml:trace contextRef="#ctx0" brushRef="#br0" timeOffset="1531">1574 767 8084,'-14'-14'176,"0"2"522,-3 3 0,5 2 0,-2 9-200,-3 5 1,8 5 0,-1 12 0,3 2-372,0 2 1,0 10 0,7-5 0,0 3-199,0-1 1,3-6 0,1 4-1,6-5-7,2-9 1,2 0 0,7-12 0,0-2-106,1-3 0,-1-4 0,0-5 0,1-8 18,-1-3 0,-7-13 1,0-5-1,3-4 28,2-3 0,-7-2 0,-3-2 0,-2-5-51,0-2 1,0-3-1,-7-5 1,0 3-174,0 2 1,0 8-1,-2-6 1,-3 5-8,-2 10 0,-9 9 429,1 17 0,-1 14 1,-1 17-1,5 11 185,3 15 1,-5 2 0,4 12-1,1 2 80,-1 2 1,1 6 0,4 1 0,-2 3-192,2-2 0,3-3 0,4-4 1,3-8-152,2-11 0,12-3 1,0-12-1,9-4 51,6-7 1,-6-8 0,5-9 0,0-2-26,0-5 0,-7-8 1,3-11-1,-6-4 7,-1-4 0,-1 8 0,-2-4 1,-5 1-71,-7 1 1,-4-1-1,-3 8 1,0 0-12,0 0 0,-3 2 0,-1 2 1,-6 5 293,-2 3 0,-2-5 1,-7 6 607,-1 4 1,8 1 0,0 3-234,-2 0 1,4 10 0,0 4-1,2 7-387,6 8 0,1-6 0,3 6 1,0-3-494,0 2 0,10-4 1,4 4-1,5-6-253,2-8 0,8 2 0,1-9 0,3-2-487,5-2 1,3-3 0,-1 0 0,-2-3 458,-3-4 0,-9-5 0,3-7 0,-8 3 176,-7 2 1,3 6 680,-10-6 0,-2 9 350,-13-2 1,4 5 234,-11 2 0,8 0 87,-7 0-914,9 0 0,-4 2 33,9 5-244,0-4 0,0-10 146,0-15 1,0-4 0,2 5 0,3 0-59,2 0 0,7-8 1,-4 1-16,2 2 0,2 2 0,7 5 240,1 5 0,-8 4 1,-2 13-1,-1 4-68,1 7 0,-5 7 1,5 5-1,-2 5-425,-6 2 1,6-4 0,-3 4 0,0 0-523,2 0 0,-6-14 0,6 2 854,1-2 0,2 0 0,9 3 0</inkml:trace>
  <inkml:trace contextRef="#ctx0" brushRef="#br0" timeOffset="1714">2554 1 8084,'12'33'-108,"-5"-3"1,-5-1 334,-2-1 1,0 10 0,0 0 0,0 7 394,0 5 1,0 9 0,0-2 0,2 4-401,6 3 1,-6 2 0,5 3 0,-5 2-618,-2-2 1,3-6-1,2-3 1,2-8-2111,-3-7 2505,8-17 0,0-9 0,9-7 0</inkml:trace>
  <inkml:trace contextRef="#ctx0" brushRef="#br0" timeOffset="2083">2469 576 8173,'-15'7'1065,"1"0"-1055,9 9 0,5-11 0,15 7 0,6-3-210,7-4 1,6-2 0,10-3-1,6 0-253,7 0 1,5-10 0,1-4 0,4-5 452,4-2 0,-12-3 0,2-2 0,-6-2-1,-8 1 1,-18 4 0,-11 2 195,-6-1 1,-14 10 0,-15 5 0,-6 5 572,-6 2 1,-6 2 0,4 5 0,0 8-166,1 4 1,3 2 0,11 2-1,4 4-545,3 1 1,2 3 0,7-5 0,2 4 31,5 4 0,7-6 1,15 5-1,6-2 254,5-5 1,3 5 0,-3-3 0,-2-2 40,-2-2 1,-13-3 0,1-2-1,-10-2 261,-4-3 1,-6-7 0,-13 5-1,-10 0-645,-7-1 1,-12-6 0,5 2 0,-3-4-957,1-3 1,2 0 0,-3 0 954,8 0 0,-5 9 0,0 3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3:04.926"/>
    </inkml:context>
    <inkml:brush xml:id="br0">
      <inkml:brushProperty name="width" value="0.08571" units="cm"/>
      <inkml:brushProperty name="height" value="0.08571" units="cm"/>
    </inkml:brush>
  </inkml:definitions>
  <inkml:trace contextRef="#ctx0" brushRef="#br0">149 363 8329,'-9'-12'-160,"6"0"1,-6 7 613,-1-2 1,8 3-139,-5 11 1,5 12-1,2 11 1,2 3-52,5 5 0,-5 5 0,8 4 0,-3 5-232,0 3 0,0 2 1,-4 6-1,1-1-426,3-5 0,0 2 1,-7-12-1,0-4-330,0-5 1,-2-15 0,-5-1 379,-7-13 1,2-6 0,0-8 0,3-7 342,4-9 0,-5-15 0,1 1 0,0-8 0,-1-7 0,-4 3 0,4-10 0,1 0-13,-1 3 0,-4-8 0,7 6 0,2-6 140,3-2 1,2 0-1,0 0 1,0 3 142,0 4 0,10 5 0,6 12 1,8 4 7,4 8 1,3 14 0,-5 7 0,2 4-40,-2 3 1,-2 10-1,-5 6 1,-2 8-194,-3 4 0,-2 8 0,4-5 0,-4-1-108,-3 1 0,-1 5 1,-8-6-1,0 1-59,0 0 1,0 7 0,-3-3 0,-4 6-119,-7 1 0,-5 1 1,-2-1-1,-1 1 61,1 0 1,-3-1 0,-2-2 0,-2-4 240,2-8 0,2-6 0,3-8 293,0-7 1,9-7 0,5-7 0,4-7 190,3-5 1,10-3-1,4 1 1,5 2-144,2 5 1,8 4-1,1 10 1,1 0-236,0 0 0,7 3 0,-5 6 0,2 10-416,1 7 1,-8 10-1,5-5 1,-2 2-615,-5 5 1,-2-1-1,-5 1 1,-3-2-1570,-1 2 2430,-11-17 0,15 17 0,-7-15 0</inkml:trace>
  <inkml:trace contextRef="#ctx0" brushRef="#br0" timeOffset="264">596 895 8264,'-2'-21'-98,"-5"0"1,5-1 0,-8 3-1,3 3 485,0 2 0,0 11-135,7 3 1,0 17-1,0 14 1,0 2-71,0 5 0,0-5 1,2 0-1,5-2 34,8-5 1,-4-3 0,4-1 32,1-1 0,3-9 1,2-5-1,-2-7 2,-5-7 0,5-7 0,-7-12 0,0-5-254,-5-2 0,-4-3 0,-3-6 0,-3-1-17,-4 0 0,-5 3 0,-9 2 1,0 5 9,-1 2 0,-6 5 1,0 10-436,2 2 1,2 9-1,5 0-336,5 10 1,4 7-1,10 9 1,3 0 88,4 1 1,5 6-1,9 0 692,0-2 0,10-2 0,2-3 0</inkml:trace>
  <inkml:trace contextRef="#ctx0" brushRef="#br0" timeOffset="516">959 789 8264,'21'-29'-382,"0"3"0,0 0 190,1 3 0,-1-1 1,-2 3-1,-5-1 804,-7 1 1,3 0 0,-3-1-1,-2 1 314,-3 0 1,-4 9-569,-6 5 1,-3 5 0,-11 2-1,1 2-78,0 5 1,-3 5 0,-2 12 0,-2 2-86,2 2 1,9 7 0,3-4-1,0 2-69,2 5 1,-5-5 0,10 1-1,2-4-305,3-4 1,2 0-1,2 0 1,6 3-188,6-3 0,5-5 0,4-7 0,6-4-290,6-1 0,-2-6 0,3 1 0,2-6-770,2-5 1,-5-10 1425,1 3 0,-1-14 0,8-5 0</inkml:trace>
  <inkml:trace contextRef="#ctx0" brushRef="#br0" timeOffset="965">1299 299 8264,'0'-21'77,"0"-1"595,0 1-530,0 9 0,0 5 0,0 14 0,-2 7-20,-5 5 0,5 10 0,-6 1 0,4 6-34,-3 9 1,4 0 0,-4 9 0,5 1-93,2-1 0,-3-4 0,-1 4 0,-3 1-249,2-1 1,2-9 0,6 0 131,4-7 0,-2-14 1,9-3 215,2-12 0,3-16 0,3-9 0,-1-10-36,0-10 1,1-4 0,-4-3-1,-1 1-6,-3-1 0,0-2 0,8-2 0,-3-3-88,-5 3 0,2 4 1,-6 5-1,-1 5-121,1 2 0,-3 3 168,-7 7 1,-7 18-1,-3 10 1,-1 12 168,-6 10 0,0 6 0,1 13 0,4 4 276,3 2 0,-6-4 0,8 4 0,3-2-38,1-4 0,3-3 0,0-5 0,3-5-394,4-6 1,7-6-1,14-4 1,8-4-425,4-8 0,5-7 1,2-10-1,3-9 399,-3-7 0,8-12 0,-1 5 0</inkml:trace>
  <inkml:trace contextRef="#ctx0" brushRef="#br0" timeOffset="1349">2258 661 8115,'14'-21'-459,"0"-1"1,-9 8-1,2 0 1278,-5-3 1,-2-2 0,0-2-236,0 0 1,-9 9 0,-5 5-235,-5 5 1,-2 2-1,-1 2 1,1 5-52,0 7 1,-1 8 0,1 4 0,2 4-156,5 3 1,-3-4 0,10 6 0,0 1-207,-2-3 1,6 5 0,-1-10-1,6-2-403,5-2 1,17-10 0,-1-2 0,6-3-466,2-4 1,6-12 0,-1-9 0,4-10 929,3-10 0,9-14 0,2-4 0</inkml:trace>
  <inkml:trace contextRef="#ctx0" brushRef="#br0" timeOffset="1549">2407 1 8115,'-10'11'416,"8"11"0,-5-1 0,5 12-13,2 7 1,0 5-1,0 5 1,2 7-46,5 4 1,-2 6-1,7 1 1,0 6-582,-1 1 1,-4 1 0,8 0 0,-1-12-524,-2-12 0,0-7 0,-8-5 0,6-7-228,2-11 1,-8-13 973,3-16 0,-4-5 0,6-19 0,3-2 0</inkml:trace>
  <inkml:trace contextRef="#ctx0" brushRef="#br0" timeOffset="1682">2535 704 8115,'0'-41'-633,"0"6"1,0 4 1013,0 0 0,0 15 0,2-3 32,5 7 1,-4 7-1,4 12 1,-5 8-43,-2 3 0,0 11 0,0 2 0,0 2-190,0 5 1,7 2-1,0 0 1,0-2-384,3-3 1,-8-8 0,8 1-1,-3-4-899,0-3 0,7-7 1,-4-2 1100,1-3 0,-6-2 0,5-7 0</inkml:trace>
  <inkml:trace contextRef="#ctx0" brushRef="#br0" timeOffset="1797">2577 192 8115,'0'-14'-1687,"0"0"1687,0 9 0,10-4 0,2 9 0</inkml:trace>
  <inkml:trace contextRef="#ctx0" brushRef="#br0" timeOffset="2448">2705 725 8115,'12'28'159,"-5"1"1,3-1-1,-3-7 378,-3 1 0,-1-1-216,-3 0 0,0-7-118,0 1 1,-7-13-248,0-2 1,-1-9 0,8-13 0,0 1-340,0 0 1,0-8 0,3-1 0,2-4 151,2-3 0,2 3 1,-4 1-1,2 0 174,-2 0 1,4 7-1,-2-2 1,0 6 200,3 8 0,-5-3 71,9 10 0,-7 3 0,5 13 0,-3 10-86,-4 7 0,-3 10 0,-2-6 0,0 1-97,0 0 1,3-3 0,1-6-1,3-1-64,-2 0 0,-2 0 0,-3 1 65,0-1 96,0-9 1,0-7 0,0-17 0,0-9-80,0-3 0,0-2 0,0 0 0,0-3 67,0 3 0,2 3 1,3 1-1,2 1-30,-3 0 0,6 7 1,-1 2 14,3 2 1,0 6-1,5 8 1,-6 8 25,-1 7 0,4-2 0,-4 11 0,-1-2-24,1 2 1,4-4 0,-7 7-1,-2-3-74,-3 1 1,0-1-1,3-7 121,2 1 0,0-8-11,-7 0 1,0-12 0,0-2-256,0-11 1,0-8-1,0-3 1,0-1 6,0-6 1,0 6 0,0-8 0,0 2 79,0 1 1,0 7-1,0 7 1,3-1-9,4 4 0,-3-6 0,11 10 0,1 2 160,3 3 1,0 4 0,-2 5 0,-3 7-184,2 5 1,1 5 0,0 2 0,-3 5-582,2 2 0,-6-5 0,-3 6 0,-2-4-2339,2-4 2979,-5-11 0,8 3 0,-10-6 0</inkml:trace>
  <inkml:trace contextRef="#ctx0" brushRef="#br0" timeOffset="2949">3387 150 8115,'0'-22'966,"0"6"-781,0 9 1,0 2-1,-3 22 1,-1 4 92,-3 5 0,-8 12 1,6-3-1,-1 6-88,1 1 0,-5 3 1,7 5-1,0 7-137,-3 4 1,8 5 0,-5 3 0,4 0-43,3-8 0,10-6 0,4-13 0,5-1 366,2-6 1,0-14 0,1-14-1,-1-4 130,0-3 0,1-19 1,-1-10-1,0-8-273,1-6 1,-1-2 0,-2-5 0,-5-4-232,-7-1 1,-5 3 0,-2 12 0,0 2-230,0 3 1,-2 9-1,-5-3 1,-7 8-227,-5 7 1,-2 4 0,-1 10 0,3 3-260,5 4 0,-5 12 0,7 9 0,1 1-52,3 1 1,6-6 0,2 4-1,0-4 327,0-3 0,2-2 0,6-4 1,6-8 435,5-5 0,2-2 0,3 0 0,2-2 40,2-5 0,8-5 0,-8-10 1,-2 1 776,-2 0 1,-5 7-1,-3-1 1683,-2-1-2173,1-3 0,-4 17 0,-4 9 0,-4 12-35,-3 9 0,-7 3 0,0 7 1,2-3 56,3 3 1,2 2 0,0 0 0,0-2-108,0-2 0,7-3 0,0 2 0,-3-6-216,-1-6 0,-6-1 0,-4-1-274,-7 0 1,-7-6 0,-5-4 0,-5 1-1685,-2 0 0,5 0 1932,-8 2 0,1 5 0,-8-7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3:11.239"/>
    </inkml:context>
    <inkml:brush xml:id="br0">
      <inkml:brushProperty name="width" value="0.08571" units="cm"/>
      <inkml:brushProperty name="height" value="0.08571" units="cm"/>
    </inkml:brush>
  </inkml:definitions>
  <inkml:trace contextRef="#ctx0" brushRef="#br0">64 329 8207,'0'-21'-543,"0"0"913,0 9 0,0 5 0,0 14-255,0 7 0,7-2 0,0 2 0,-2 3-43,-3 2 0,-2 2 1,0 0-115,0 0 1,0-6 54,0-1 0,-2-2 137,-5 2 0,-5-14 1,-7-17 32,5-9 0,-3 3 1,10-8-1,3 0-31,1-4 0,3 4 0,0 0-219,0 0 1,3 10 0,4-3 0,7 10 111,5 5 1,2 4 0,0 12-1,1 7 1,-1 5 1,10 2-1,2 1 1,0 1 155,-5 6 1,3-13-1,-2 6 1,-3-6 779,-3-4 0,-1-2-363,-1-10 0,-9-10 1,-5-6-1,-5-8-523,-2-5 0,-2-1 1,-3 4-1,-4-5-166,-3-2 0,7 7 0,-4-3 1,2 6-2090,-1 1 0,1 1 667,7 0 0,10 11 0,4 10 1069,5 12 0,0 7 1,-3 2-1,-1 1 421,1-1 1,1 7 0,-1 3 0,-1 0 177,1 0 0,-6 4 0,-1-4 1,1 0 498,4-1 0,-2 6 0,-1-8 0,1 1 53,0 2 1,0-8 0,4 6 0,-1-8-345,1-7 0,3 3 0,2-10 0,1-5 43,-1-7 1,0-6 0,1-13-1,-1-4 24,0-8 1,-9-4-1,-5-3 1,-4 1-228,-3-1 1,-10 3-1,-4 2 1,-7 5-441,-8 2 0,3 10 1,-9 9-1,-3 2-697,-2 6 0,4 11 0,1 9 1,-1 10 912,3 10 0,-7 4 0,7 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3:17.174"/>
    </inkml:context>
    <inkml:brush xml:id="br0">
      <inkml:brushProperty name="width" value="0.08571" units="cm"/>
      <inkml:brushProperty name="height" value="0.08571" units="cm"/>
    </inkml:brush>
  </inkml:definitions>
  <inkml:trace contextRef="#ctx0" brushRef="#br0">947 576 8168,'0'21'459,"0"0"1,0 3 0,0 4-158,0 8 0,0 4 0,0 3 0,0 2-169,0 4 0,0-1 0,0 8 0,0 1-418,0-2 0,-2-3 0,-3-12 0,-2-5-350,2-6 1,1-15-1,-4-7 294,-6-5 1,-12-18-1,-2-5 1,2-5 228,2-5 1,10-9 0,0-12 0,-3-3 67,-2-4 0,5-3 0,2-2 0,3 1 133,4-1 0,3-3 0,2 1 0,2 0 115,5 4 1,7 13-1,12 1 1,5 8 199,2 5 0,-7 11 0,5 0 0,-3 10-58,1 5 1,6 1 0,-4 11 0,0 4-169,0 7 0,-3 12 1,-7 3-1,1-1-78,-1 3 0,-9 2 1,-5 7-1,-5-2-168,-2-3 1,-2 1 0,-5 7 0,-7-1-24,-5 1 0,-3-1 0,1 1 0,0 0 30,-1-1 0,-4-6 0,3-6 1,4-4 54,0-7 0,7-11 143,-2-1 0,11-12 0,1-5 0,9-1 62,5-6 0,9 8 1,8 1-1,-1 6 66,3 2 0,-5 0 0,7 2 1,-2 8-95,-5 11 1,5 3 0,-3 9 0,0 0-625,3 0 0,-7 0 0,2 5 0,-7-5-757,-5-2 1,-2-2-1,4-10 1210,-1-5 0,-11-5 0,6-9 0</inkml:trace>
  <inkml:trace contextRef="#ctx0" brushRef="#br0" timeOffset="451">1416 916 8168,'0'-14'21,"0"0"289,0-3-59,0 8 1,0 2 0,2 16 0,3 10 88,2 7 1,2 12-1,-4-2 1,5 2-94,2-3 0,2 3 0,7-12 0,0-5-102,1-4 0,-1-12 0,0 2 0,1-5 166,-1-2 1,0-9 0,-2-8 0,-2-9-86,-3-10 0,-9-1 0,2-1 1,-7 2-418,-7-2 1,-12 8 0,-12 1-1,0 5-37,0 3 0,-4 2 0,6 5 0,1 7-300,-3 5 1,8 2 0,-3 2-276,9 5 0,0 5 1,10 12-1,3 2 310,1 2 0,13-2 1,4-9-1,5-3 493,2 2 0,8-6 0,1-3 0,1-5 0,0-2 0,4-2 0,-4-3 0,2-4 198,5-3 0,-5-2 0,0-8 0,-2 1 760,-5 0 0,-5-1 0,-4 1 0,-5 0 734,-3 0 1,-2 6-1245,-7 1 0,-9 9 0,-5-2 0,-5 7-124,-2 7 1,-1 5 0,1 12-1,0 2-176,-1 2 1,8 10 0,2-2 0,3 2-264,4-3 1,3 3 0,2-7 0,2 0-286,5-1 1,12-4 0,12-9 0,2-5-615,5-3 0,9-2 1,5-9-1,0-3-46,0-2 1,-9-9-1,-10 1 1060,-2-4 0,7-11 0,-5-4 0</inkml:trace>
  <inkml:trace contextRef="#ctx0" brushRef="#br0" timeOffset="899">2183 512 11668,'-10'21'478,"8"3"1,-5 2 0,2 4-225,-2 4 0,4 3 1,-4 11-1,5 4-238,2 2 1,0 1 0,0 2-1,0-8-129,0-4 1,2-5 0,5-6 0,8-13-159,4-12 1,-5-6-1,2-8 1,6-7 210,4-9 1,2-15-1,-7-2 1,-2-7 161,-4-4 0,3-1 0,-6 7 0,3 1-18,-1-1 1,-10 1-1,4 1 1,-6 6 29,-2 7 0,0 4 131,0 3 1,-7 11 0,-3 12 0,-1 17-34,-6 15 0,-2 8 0,0 5 0,3 6 85,1 1 1,11-4 0,-4 4 0,6-2-124,2-4 0,2-4 1,6-3-1,6-3-802,5-3 0,11-16 0,8 0 1,7-7 627,5-7 0,9-3 0,-4-2 0</inkml:trace>
  <inkml:trace contextRef="#ctx0" brushRef="#br0" timeOffset="1334">3226 597 8021,'-21'0'0,"0"0"-41,-1 0 0,-6 7 0,0 2 1,-1 1 681,-2-1 0,5 15 0,-7 0 0,3 6-77,3 8 0,-1 5 1,4 4-1,8 5-456,4 3 1,5-1-1,9 3 1,5-10-254,8-9 1,6-2 0,7-13 0,8-6-8,4-5 1,3-5 0,-1-9 0,1-6-441,-1-6 1,1-7-1,-3-5 1,-2-5-2571,-2-2 3162,-10-3 0,4-6 0,-8-1 0</inkml:trace>
  <inkml:trace contextRef="#ctx0" brushRef="#br0" timeOffset="1683">3269 0 8021,'0'15'123,"0"-1"94,0 2-1,0 3 1,0 5 0,0 7 168,0 11 1,0 10-1,0 15 1,2 1 51,5 3 0,3 10 0,6-3 0,-4 5-573,-2 2 1,4-2-1,-7-3 1,-2-6-712,-3-8 1,-2-2-1,0-22-1037,0-8 1573,0-18 0,0-16 0,0-16 0,0-8 311,0-5 0,0-8 0,0 1 0,0-4 91,0-3 0,0 1 0,0 1 1,2 4 696,6 1 1,-4 10-77,11-2 0,-8 6 0,7 10-296,2 12 1,1 12 0,0 17-1,-3 6-241,2 5 1,3 5-1,0 3 1,-2 1-841,-3-1 1,-7-6 0,5-4-1,0-7-1743,0-7 2408,-8 2 0,15-24 0,-7 8 0</inkml:trace>
  <inkml:trace contextRef="#ctx0" brushRef="#br0" timeOffset="1799">3588 703 8021,'0'-35'161,"0"-1"1,-2-6 0,-3 11 0,-2 0 487,2 0 0,-4 3-1754,2 7 718,0 9 387,16 12 0,3 12 0,9 9 0</inkml:trace>
  <inkml:trace contextRef="#ctx0" brushRef="#br0" timeOffset="2349">3695 1023 7915,'0'21'0,"0"0"-8,0 1 1,7-1 0,0 0 987,-2 1 1,0-3-404,2-5 1,-5-7-502,5-14 1,-4-5-1,-3-12 1,0-2-264,0-2 0,0-10 0,0 3 1,0-6-128,0-1 0,-8-8 0,1 3 0,3 4 241,1 5 0,3 12 0,0-2 0,0 4 190,0 3 1,3 9 25,4 5 0,5 14 1,6 9-1,-1 8 29,-3 5 1,-2 8-1,5-1 1,-6 4 0,-1 3 0,-1-10 0,-4-2 0,2-3-71,-2 0 0,-3 1 137,-2-8-163,0 0 0,0-18 0,0-10 0,0-12-5,0-10 1,0-1 0,0-8 0,0 5 23,0 2 1,0-5 0,0 8 0,3 2-73,4 2 0,-2 5 0,9 5-35,2 7 1,3 7 0,3 7 142,-1 7 0,-2 5 0,-3 5 1,-1 2-97,1 2 0,-6 3 0,-1-5 0,-2 3-31,0-3 0,7-3 1,-6-1-106,-4-1 1,-1-7 186,-3 0 0,-3-11 0,-1-3-130,-4-12 1,1-14-1,7-3 1,0 3-85,0 3 1,0 1-1,0 1 372,0 0 0,3 9-508,4 5 0,5 7 0,7 7-169,-5 7 0,2 5 1,-6 2-1,-1 1-2160,1-1 2593,6 10 0,-4-8 0,9 8 0</inkml:trace>
  <inkml:trace contextRef="#ctx0" brushRef="#br0" timeOffset="2798">4526 235 8157,'0'-43'0,"0"1"1232,0-1 1,-7 10-452,-1 4 1,1 20 0,5 16-591,-5 19 0,4 12 0,-6 7 0,2 5-67,0 6 1,0 6 0,4 2-1,-1 0-159,-3 0 1,-1-5 0,8 2-1,0 6-278,0-1 1,8-7-1,3-5 1,6-1 92,7-6 0,9-12 0,-2-6 0,2-8 336,5-7 0,-5-7 0,0-14 0,-2-7 161,-5-5 0,-10-12 1,-4-4-1,-3-5 121,-4-3 1,-2 3 0,-3 2 0,-3 2-61,-4-1 1,-5 6 0,-9 2 0,-3 6-13,-4 1 0,4 4 1,-7 3-1,3 8-517,0 5 0,-8 2 0,8 2 0,4 5-604,7 8 1,-1 11 0,6 4 0,0 1 151,5 0 0,4 4 0,6-4 1,4 0-90,7 0 1,5-5 731,2-12 0,20 5 0,4-7 0</inkml:trace>
  <inkml:trace contextRef="#ctx0" brushRef="#br0" timeOffset="2983">4888 746 6858,'23'-21'0,"3"-3"283,3-4 0,-3 4 0,-12-4 0,-7 4 2914,-4 3-2245,-3-1 1,-10 10 0,-4 8-676,-5 8 0,0 11 0,5 11 0,7 4-169,4 4 0,3 1 1,0 8-1,0-1-97,0 1 0,0-8 0,0 1 0,0 2 67,0 2 0,0-7 1,-2-2-1,-3-3-119,-2 1 1,-12 1 0,0-4 0,-9 3-1031,-5-3 1,-3-5 0,-9-4 1070,-4-3 0,-6 0 0,-9 7 0</inkml:trace>
  <inkml:trace contextRef="#ctx0" brushRef="#br0" timeOffset="3518">1714 1619 8029,'9'-12'647,"-6"-6"-132,4 3 1,-5 8 0,-4 10-1,-5 18 34,-7 19 0,-15 7 0,-9 17 0,-9 10-361,-10 6 1,22-32 0,-3 1 0,-3 3 0,-1 0-1,-4 5 1,0 0-250,-3 2 1,1 0 0,3-4 0,0-1 0,-1 0 0,-1-1 0,4-5 0,1-2-492,3-1 0,0-2 0,-22 21 0,18-15-2485,12-15 3037,17-20 0,5-5 0,9-9 0</inkml:trace>
  <inkml:trace contextRef="#ctx0" brushRef="#br0" timeOffset="4148">10 1854 8131,'0'-22'562,"-2"8"-31,-5 0 1,7 12-107,0 2 0,2 9 0,12 12 1,3 1-508,2-1 1,4-7 0,3 0 0,5 0-385,2-2 0,0 5 0,5-10 1,-5-2 38,-2-3 1,5-2-1,-6 0 1,1 0 177,0 0 0,-10-9 0,-7-3 1,1-2 248,-4-1 0,-1 1 0,-10-7 133,0 0 0,-2 2 0,-6 4 615,-6 8 0,-5 7 1,-2 7-1,0 10-89,-1 9 1,-6 7 0,0 10 0,2-1-463,2 1 1,3 9 0,-1 2 0,3 3-496,5 0 1,-5-7 0,7 7 0,1 2-675,3 2 0,-1-9 972,2-9 0,9 0 0,10-10 0</inkml:trace>
  <inkml:trace contextRef="#ctx0" brushRef="#br0" timeOffset="4632">351 2365 8131,'7'-24'0,"0"-2"189,-2-2 1,7-1 0,-1 8 273,1 0 1,5-1 0,-8 1 0,1 0-218,-1-1 0,8-1 0,-3-3 0,5-3-139,2 3 1,1 0-1,-1 0 1,2-2-118,6 2 1,-8 2-1,3 3 1,-10 0-70,-4-1 146,6 10 0,-16 3 1,0 11 96,-12 5 0,0-2 0,-2 7 1,0 0 160,2 0 1,-7 2-1,7 7 1,-2 0-48,0 1 1,7-1 0,-5 0-1,3 1-331,4-1 1,3 0 0,2 1 0,0 1-531,0 6 0,0-13 0,2 6 0,5-6-87,7-4 1,15-3 0,6-9 0,5 0-78,3 0 1,7-19 0,2-9 0,0-10 498,0-4 1,-2-1-1,-13 0 1,-6 3 356,-10 5 0,-13-3 0,-1 9 0,-5 3 288,-2 3 1,-9 4 0,-6 5 0,-6 6 344,-7 6 0,4 2 1,-4 0-1,6 2-284,8 6 1,-2 6-1,8 12 1,1 5-421,-2 2 1,6 2 0,-4 5 0,5-2-80,2-2 0,7-3 1,0 5-1,0-5 100,3-2 1,-8-3-1,5-7 1,-4 3 151,-3 4 0,0-11 1,-3 4-1,-4-4-158,-7-5 1,-5 0 0,-2-8 0,-1 3-1690,1-2 1636,0-3 0,0 8 0,-1 2 0</inkml:trace>
  <inkml:trace contextRef="#ctx0" brushRef="#br0" timeOffset="5198">1842 1598 7566,'-21'-14'-279,"-1"0"1,1-1 2038,0-6-1389,-1 9 0,10 5 0,5 17-57,5 11 0,11 3 0,8 11 0,9 5-114,10 8 1,16 6-1,9 10 1,10 0-38,5 0 1,4-7 0,-33-29 0,1 0 0,5 3 0,1 0-30,4 4 1,2-1 0,1-5 0,1-2-1,-1 2 1,-1-1 0,-3-4 0,-1-1-190,-1-1 0,-1-1 1,36 15-1,-12-3 1,-16-5-171,-22-9 0,-21 2 0,-12-6 212,-5 3 13,-11-6 0,-12-2 0,-13-10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3:23.238"/>
    </inkml:context>
    <inkml:brush xml:id="br0">
      <inkml:brushProperty name="width" value="0.08571" units="cm"/>
      <inkml:brushProperty name="height" value="0.08571" units="cm"/>
    </inkml:brush>
  </inkml:definitions>
  <inkml:trace contextRef="#ctx0" brushRef="#br0">107 443 6436,'-22'0'927,"1"0"0,9-2-584,5-5 0,-2 2 0,2-9-120,2-2 1,0-3 0,0-3-1,-2 1 50,3 0 0,1 6 0,3 1 0,0-2-82,0-3 0,0 5 0,3 2-19,4 2 1,5 6 0,9 11-129,0 7 0,0 5 1,1 4-1,-1 6-187,0 6 0,1-2 0,-1 1 0,0-1-200,1 0 1,-4-7-1,-1 2 507,-3-4 68,0-3 1,-2-21-1,-2-12 1,-3-14 39,0-7 0,0-9 0,-7-8 0,0 0 16,0-2 0,2 7 1,3-4-1,2 4 38,-2 2 1,0 3 0,-1 4-498,4 8 0,8 14 0,-4 9-411,0 10 1,0 16-1,-8 14 1,6 6-304,2 1 0,-5 1 1,5-1-1,-1-1-1338,1-6 2223,2 5 0,8-6 0,-1 8 0</inkml:trace>
  <inkml:trace contextRef="#ctx0" brushRef="#br0" timeOffset="268">724 380 8142,'0'-22'43,"0"1"0,0 0 1736,0-1-1354,0 11 0,0 3 0,0 16-93,0 6 0,-2 12 0,-3 5 0,-2 2-142,2 5 1,3-1 0,2 1 0,2-5-89,6-2 0,-4-2 0,11-10 0,1-5 192,3-7 0,2 2 1,1-4-1,-1-10 15,0-14 1,5-11 0,-2-13 0,-5 0 18,0 1 0,-10-1 0,-2 1 1,-7 1-265,-7 6 1,-7 4 0,-14 12 0,-8 5-864,-4 7 1,-3 7-1,1 7 1,1 10 798,6 9 0,4 7 0,10 9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7:52.189"/>
    </inkml:context>
    <inkml:brush xml:id="br0">
      <inkml:brushProperty name="width" value="0.06" units="cm"/>
      <inkml:brushProperty name="height" value="0.06" units="cm"/>
      <inkml:brushProperty name="color" value="#E71224"/>
    </inkml:brush>
  </inkml:definitions>
  <inkml:trace contextRef="#ctx0" brushRef="#br0">22 22 8345,'-12'0'2158,"2"0"0,10 3 0,0 4-1674,0 7 0,0 12 1,0 5-1,0-1-146,0 1 1,0 7 0,3-2 0,2 4-175,2 2 1,0 1 0,-7 0 0,0-1-199,0 1 1,0-1-1,0-1 1,0-3-1149,0-3 0,0-9-2643,0 2 2246,0-4 0,0-22-644,0-9 2223,9-9 0,-6-5 0,6-1 0</inkml:trace>
  <inkml:trace contextRef="#ctx0" brushRef="#br0" timeOffset="1226">256 150 8068,'10'12'610,"-8"7"0,7-19 0,-6 0-250,4-12 0,-2 0 0,6-2 1,1-3 52,0-2 0,2-2 0,8 0 1,-1 2-24,0 5 1,0-3 0,1 10 0,-1 2 232,0 3 0,1 2 0,-1 2-330,0 5 0,-9 12 1,-5 12-1,-4 2-286,-3 5 1,0 5-1,-3 4 1,-4 5-232,-7 3 1,-5-1 0,-5 3 0,-2-5-634,-2 0 1,-3-10 0,5 1 409,-2-12 0,-1-17 0,8-7 0,2-7 311,5-7 1,4-5 0,10-9-1,0 0 260,0-1 1,0 1 0,3 0 171,4-1 0,5 8 0,9 2-111,0 3 1,1 2-1,-1 7 1,0 0 342,0 0 1,1 0-1,-1 0-523,0 0 0,1 0 0,-1 2-1985,0 5 1,-7-4 1979,1 4 0,-1-5 0,7-2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7:54.487"/>
    </inkml:context>
    <inkml:brush xml:id="br0">
      <inkml:brushProperty name="width" value="0.06" units="cm"/>
      <inkml:brushProperty name="height" value="0.06" units="cm"/>
      <inkml:brushProperty name="color" value="#E71224"/>
    </inkml:brush>
  </inkml:definitions>
  <inkml:trace contextRef="#ctx0" brushRef="#br0">22 1 8174,'0'21'985,"0"-7"0,0 0-215,0 3 1,-7 2 0,0 2 0,2 0-91,3 1 0,2 8 0,0 6 0,0 4-429,0 3 0,0-1 0,0 1 0,0 0-448,0-1 1,0-2-1,0-4 1,0-8-1300,0-4 0,7-3 0,2-2 1496,3-5 0,-7-4 0,4-10 0</inkml:trace>
  <inkml:trace contextRef="#ctx0" brushRef="#br0" timeOffset="313">256 171 8119,'21'-7'-624,"-2"-3"1,-2 1 960,-3-1 0,0-4 0,8 5 0,-1-3 655,0-5 1,1 6 0,-1-1 0,0 0-352,0 0 1,1 7 0,1-2 0,3 5-247,3 2 1,-8 0 0,-9 2-1,-3 5-153,-4 7 1,5 13 0,-3 3 0,-5 3-237,-7 5 0,-6 10 0,-13 4 0,-2 2-188,-3 5 1,1-7-1,7-2 1,-1-7-803,1-8 1105,9 5 1,12-25-1,17-1 1,7-12 168,4-9 1,10-2 0,-3-8-1,8 3-381,7-3 1,-5-2-1,4 0 1,-6 3-3092,-8 2 3182,6-1 0,-8-6 0,9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8:19.048"/>
    </inkml:context>
    <inkml:brush xml:id="br0">
      <inkml:brushProperty name="width" value="0.08571" units="cm"/>
      <inkml:brushProperty name="height" value="0.08571" units="cm"/>
    </inkml:brush>
  </inkml:definitions>
  <inkml:trace contextRef="#ctx0" brushRef="#br0">262 632 8044,'-22'7'0,"0"0"142,1 1 1,-1-8 518,0 0 0,8 0-20,-1 0 1,10-3-1,-2-4-414,4-7 1,13 1 0,5-1 0,4-3-103,3-2 0,0-3 0,2 2 1,2 4-148,3 1 0,8 8 0,-6-5 0,1 2-139,-1 5 1,-2 3 0,-7 2 0,0 0-56,-1 0 1,-6 9-1,-3 6 1,-2 7-291,-5 7 0,-5 5 0,-8 9 0,-9 1 79,-9-1 0,-1 10 0,-9 3 0,-3 2 161,-2 0 0,-10-7 1,0 5-1,3-5 232,2-10 0,5-7 0,5-15 1,7-5 275,4-6 0,13-8 0,5-8 103,5-6 1,14 2-1,7-3 1,10 1-26,5 2 1,2-5-1,5 9 1,-2 4-36,-3 1 0,1 3 0,6 0 0,-2 0-600,-4 0 0,1 7 1,-6 3-1,-1 0-1216,1 0 1531,-3-3 0,-7 2 0,-1 4 0</inkml:trace>
  <inkml:trace contextRef="#ctx0" brushRef="#br0" timeOffset="315">1024 523 11103,'3'22'350,"4"0"1,-2-3-1,9-2 1,3-3-598,2 3 0,10-7 0,0-3 0,1-4-226,1-3 0,0 0 1,6 0-1,-6-3-53,1-4 0,-8-5 0,5-12 0,-5-3 526,-2-2 0,0-10 0,-1 5 0</inkml:trace>
  <inkml:trace contextRef="#ctx0" brushRef="#br0" timeOffset="448">1416 284 8127,'-12'-10'555,"0"7"-139,5-4 0,4 14 1,-4 10-1,5 10 122,2 9 0,0 8 0,0 7 0,0 9-252,0 10 0,0 0 1,2 10-1,3 0-621,2-2 1,0 4 0,-7-10 0,0-4-1774,0-7 2108,0 2 0,0-17 0,0 7 0</inkml:trace>
  <inkml:trace contextRef="#ctx0" brushRef="#br0" timeOffset="999">2701 654 8108,'-3'-22'0,"-4"0"137,-7 0 0,-6-4 0,-1 2 1,-1 7 97,0 5 0,-7 4 0,-2 8 0,-3 0 63,-5 0 0,0 10 0,3 4 0,7 6-112,5 2 1,4 7-1,6 0 1,7 0-129,4 2 0,6-4 1,4 7-1,10-3-96,9-4 1,1-3 0,9-2 0,3-1 157,2 1 1,3 7-1,-3-2 1,-5-5 135,-7-5 1,0-3 0,-5 5 0,-4-2 114,-1-2 0,-9-1 0,-8 6-375,-14-6 0,-5 3 0,-19-7 0,-3 0-495,-2-1 1,-10-1-1,-2-8 1,0 0-29,-1 0 1,6-3 0,9-4 0,6-8-928,1-4 0,5-12 1454,13-6 0,4-4 0,10-2 0</inkml:trace>
  <inkml:trace contextRef="#ctx0" brushRef="#br0" timeOffset="1181">2766 66 8108,'12'-10'527,"-2"10"-16,-10 0 1,0 12 0,0 20 0,0 11 23,0 13 0,2 7 0,3 2 0,2 0-271,-2 1 0,-2 6 0,-3 3 1,2 0-733,5 0 0,-4 5 0,4-7 1,-4-3-1967,-3-2 2434,0-22 0,0 4 0,0-16 0</inkml:trace>
  <inkml:trace contextRef="#ctx0" brushRef="#br0" timeOffset="1666">2483 523 8062,'0'-14'79,"0"-1"1,3 3-1,4-3 1,7 8 212,6 5 0,4-1 0,2-2 0,6-2-214,2 2 0,5-4 1,9 1-1,3 1-67,-3-3 0,-2 8 0,-2-5 0,-3 4-96,-5 3 1,3 3 0,-10 4 90,-3 8 0,-11 4 1,-5 3-1,-3 2 108,0 5 0,0-2 1,-7 9-1,0 0 56,0-2 0,0 7 0,3-7 0,2 0-4,2-5 0,10 2 1,-5-2-1,2-2-76,1-3 1,0-4-1,6-6 1,1-7-73,0-4 0,0-3 0,-1-3-210,1-4 1,-7-5 0,-3-10 0,0-2 9,0-5 1,-7-2-1,2-8 1,-5 5-70,-2 3 0,8-8 0,-1 5 1,-2 0 408,-3 5 1,-2 5-38,0 2 0,0 12 0,0 13 528,0 16 1,8 13-1,-1 11 1,-2 3 91,-3 5 0,-2-5 0,2 7 0,3-2-773,3 0 0,6 0 0,-4-10 0,2-5-1331,5-7 0,2-5 0,3-4-1666,0-6 3029,-1-14 0,11-12 0,2-10 0</inkml:trace>
  <inkml:trace contextRef="#ctx0" brushRef="#br0" timeOffset="2448">3920 545 8241,'-21'-12'478,"-1"4"1,0 6 0,0 4 15,0 6 1,1 6 0,1 15-1,3 8-31,3 4 1,7 2 0,-5 1-1,2-1-253,5 1 1,3-1 0,4 1 0,5 0-130,8-1 0,4-16 0,3-8 1,0-7-150,-1-7 0,1-5 0,2-7 0,3-10-259,2-10 1,0-7-1,-7-9 1,0-1-17,-1 1 0,-6-3 0,-3-3 0,0-4-34,0-3 1,-7 1-1,2-6 1,-4 3-67,-3-2 0,0 4 0,0 0 0,0 6 36,0 8 1,0 9 494,0 11 1,0 15 0,-3 14 0,-1 19 286,-4 13 0,-6 12 0,6 5 0,1 4 56,-2 8 1,6-3 0,-4-2-1,4 2-167,3-4 0,0 9 0,0-9 0,0-3-161,0-3 0,10-11 0,5-10 0,6-5 15,8-10 1,-4-7 0,6-14 0,-2-5-50,0-8 0,10-14 0,-5-7 0,2-8-113,0-7 1,-9 5 0,2-4 0,-7 4 15,-8 2 1,3 3 0,-9 5 0,-4 4-51,-1 1 1,-6 6-1,-4-1 172,-7 9 0,1 7 0,-1 10 1,-3 3 481,-2 4 0,4 5 0,1 10 0,-1 2 110,3 5 0,-5-2 1,10 7-1,2-3-536,3-4 1,2-3 0,0 0-1,0 3-304,0 2 1,9-3 0,6-9-1,4-5-692,3-2 1,2 5-1,3-8 1,4-2-206,3-3 1,-5-2 0,5 0 0,0 0 460,0 0 1,-8 0 0,3 0 152,-4 0 1,-13 2 855,-5 6 1,-5-3 393,-2 9 0,-2-9 417,-5 2 1,-5 3-971,-10-3 0,7 0 1,3-9-698,2-5 0,3-5 1,7-10-18,0 0 1,0-7-1,3 0 1,4 0 302,7-3 0,6 8 0,2-5 0,-1 5 349,1 2 1,0 10 0,0 5 0,-1 4 202,1 3 0,2 3 0,3 7 0,2 9-254,-2 8 0,-6 11 1,-4-1-1,-2 1-979,2-1 1,-5 1-1,0-9 1,0-2 831,0-3 0,3-2 0,7 0 0</inkml:trace>
  <inkml:trace contextRef="#ctx0" brushRef="#br0" timeOffset="2631">5162 0 8361,'9'22'661,"-6"0"0,6 2 0,-1 8-33,-1 11 0,7 10 0,-4 13 0,0 1-354,-1 6 1,1 4 0,-5 8 0,5-3-297,2-2 0,-7-7 0,2 4 0,-5-2-1803,-2-5 1,0-21 1824,0-13 0,0-29 0,0-9 0</inkml:trace>
  <inkml:trace contextRef="#ctx0" brushRef="#br0" timeOffset="3015">4966 545 8134,'-12'-3'473,"4"-4"1,8 5 0,8-6 0,6 6-432,5 2 0,15-7 0,7 0 0,13 2-230,9 2 0,-1-4 0,18 0 0,3 2 29,1 2 1,3-4-1,-2 0 1,-5 0 144,-8-3 1,-6 5-1,-8-9 1,-10-3 603,-9-3 0,-8 6 0,-11-1 31,-6-2 1,-11 5 0,-15 0 0,-5 3 45,-7 4 1,-6 2 0,4 3 0,-3 0-247,2 0 0,3 10 0,2 4 0,3 6-412,4 2 1,-2 2-1,10 2 1,2 6-313,3 2 0,4-8 0,6 6 0,9-1 341,9 6 1,10-4 0,15 1 0,5-2 233,0-6 0,4 6 0,-9-3 0,-5-3 737,-7-1 0,-15-11 0,-15 1-111,-6 2 0,-8-8 0,-19 1 0,-8-3-1433,-11 1 0,-3-1 1,-10-7-1,3 2-3518,5 5 4053,11-4 0,-4 7 0,7-10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8:32.728"/>
    </inkml:context>
    <inkml:brush xml:id="br0">
      <inkml:brushProperty name="width" value="0.08571" units="cm"/>
      <inkml:brushProperty name="height" value="0.08571" units="cm"/>
    </inkml:brush>
  </inkml:definitions>
  <inkml:trace contextRef="#ctx0" brushRef="#br0">2505 371 8109,'7'-34'65,"0"5"0,1 5 0,-8 2 1,0 0 1700,0 1-1340,9-1 1,-16 10 0,0 5 0,-10 9-154,-5 13 0,-9 9 0,-8 22 1,-10 9-156,-9 18 0,23-34 0,-2 2 1,-4 10-1,0 2 0,-6 3 1,-1 2-64,-5 5 0,-3 2 0,-3 5 1,-3 3-1,18-22 0,0 2 1,-1 0-1,1 0 0,-1 0 1,1 0-153,1 0 1,0 0-1,1-1 1,-13 19-1,1-2 1,2-6 0,0-2-1,4-8 1,2-2-96,3-4 1,1-3 0,-31 24 0,3-12 0,12-17-1633,15-18 1824,9 1 0,22-19 0,4 4 0</inkml:trace>
  <inkml:trace contextRef="#ctx0" brushRef="#br0" timeOffset="567">22 262 8036,'-12'-22'1000,"3"20"0,9 9 0,0 10-603,0 5 1,9 7-1,3 3 1,5-1-198,5 0 0,-10 1 0,15-5 0,-1 2-625,-1-3 1,-1-4 0,-2-5-1,-1-5-306,1-2 1,0-3 0,0-7 0,2-3-395,5-4 1,-12 0 1124,5-15 0,-5 5 0,4-14 0</inkml:trace>
  <inkml:trace contextRef="#ctx0" brushRef="#br0" timeOffset="716">414 110 8036,'0'-12'892,"-2"21"1,-3 20-489,-2 10 1,-8 7 0,6 5 0,-4 7-229,-3 5 1,3 5-1,-1 2 1,-1 2-444,3-1 0,-5-4 1,10-4-1,2-2-1562,3-3 1829,2-19 0,-10 11 0,-2-16 0</inkml:trace>
  <inkml:trace contextRef="#ctx0" brushRef="#br0" timeOffset="1228">567 632 8036,'12'0'1798,"0"0"-1345,-5 0 1,5 0 0,10-2-161,0-5 0,0-5 0,-1-13 1,4-1-205,4-3 0,-5-10 0,5 3 0,-5-5-267,-2-3 0,-8 3 0,-2 2 0,-2 5-180,-5 3 0,-3 2 0,-2 7 184,0 0 1,-2 10 0,-5 5 263,-8 5 0,3 14 1,0 7-1,0 10 288,0 5 1,7 2 0,-2 8-1,4-1-196,3 1 0,0-1 0,0 1 0,3-3-440,4-5 0,5 3 0,12-10 0,5-5-267,8-7 1,11-9 0,5-16 0,3-11-241,4-15 1,3-5 0,3-19-1,-4-2 765,-3-3 0,-9 0 0,-13 3 0,-8 1-179,-5-1 1,-12 16 0,-10 8 0,-11 10 650,-13 4 1,-7 10-1,2 4 1,-4 6-158,-3 2 0,7 2 0,-2 8 0,5 9 421,2 8 1,8 9-1,2-4 1,2 2-504,5 4 0,3 3 0,2 1 0,2-4-89,5-1 1,-2-11 0,10 6 0,-1-3 3,-2 0 1,8-3-1,-8-9 1,2-5 157,1-2-391,-10 7 1,-5-15-1,-15 6 1,-7-3-1638,-7 2 1,5-5 1721,-5 5 0,-5 6 0,0-1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8:29.538"/>
    </inkml:context>
    <inkml:brush xml:id="br0">
      <inkml:brushProperty name="width" value="0.08571" units="cm"/>
      <inkml:brushProperty name="height" value="0.08571" units="cm"/>
    </inkml:brush>
  </inkml:definitions>
  <inkml:trace contextRef="#ctx0" brushRef="#br0">197 828 8115,'12'-22'0,"0"0"0,-7 1 0,2-1 108,-2 0 1,-3 0 0,-2 0 293,0 1 1,0 6 0,-2 3-159,-5 2 0,2 3 1,-10 7-1,-1 3 35,-4 4 1,-2 7 0,3 13 0,2 4-63,3 3 0,-1 3 0,-7 6 1,3 1-75,4-1 0,3 1 0,7-1 0,-2 1-307,2-1 0,3-9 0,4-5 0,6-4-357,6-4 0,13-9 1,4-4-1,3-8-236,5-8 1,2-13 756,2-16 0,11-13 0,1-6 0</inkml:trace>
  <inkml:trace contextRef="#ctx0" brushRef="#br0" timeOffset="340">393 0 8115,'-2'25'-56,"-6"4"1,6-3-1,-5 13 1,4 5 584,3 4 0,0 12 0,0-2 0,0 8 23,0 6 1,7-4 0,3 7 0,0-2-445,-1-1 0,6 1 0,-5-8 1,-1 1-548,1-1 1,0-2 0,-5-8 0,2-11-1370,-2-13 0,7-18 1808,2-13 0,-4-13 0,-3-13 0,-4-6 0,-3-1 0,2-4 0,3-6 0,2 2 0,-2 4 0,-3-4 0,-2 7 0,0 0-334,0 5 1,3 5-1,2 2 1224,2 1 0,3 1-375,-3 6 0,3 9 0,4 17 0,-4 12-282,-1 8 0,-4 4 0,7 7 0,0 1-337,1 0 1,-6 2-1,5 0 1,0-1-471,0-3 574,3-13 0,6 2 0,1-9 0</inkml:trace>
  <inkml:trace contextRef="#ctx0" brushRef="#br0" timeOffset="473">763 458 7371,'0'-22'0,"0"0"-670,0 0 0,0 8 670,0-1 0,0 11 0,0-6 0,0 10 0</inkml:trace>
  <inkml:trace contextRef="#ctx0" brushRef="#br0" timeOffset="1073">828 915 8115,'8'36'0,"-1"1"0,0-1 98,3-2 1,-8 4 0,8-8 0,-3-1 321,1 2 1,1-7 0,-4 5 182,2-5-539,1-11 0,-8-6 0,0-14-157,0-8 0,0-4 0,0-3 0,0-2-188,0-5 0,0 2 1,0-9-1,0-1 119,0 4 0,0-6 1,0 7-1,0 1 35,0 0 1,0-6-1,0 6 1,0-1 244,0 1 1,2 2 220,5 7 1,3 12-1,7 10 1,-3 12 116,3 8 1,0 11 0,0 6 0,-5 4-108,-2 2 0,4 1 1,-4-1-1,0-2-188,0-4 0,-3 1 0,-7-8 1,0-4-249,0-2 0,0-9 84,0-1 1,0-11 0,0-3-1,0-12 0,0-8 0,-3-4 1,-1-5-1,-4-7-132,3-5 0,5-8 1,5 3-1,5 5 158,2 0 0,-5 2 1,8 3-1,-1 7-8,-2 5 0,8 4 1,-6 6 79,6 7 0,-1 7 0,-2 9 0,-3 11 14,3 6 0,-7 6 1,0-6-1,-3 3-111,0-2 0,1 5 1,-6-3-1,3-3-164,2-2 1,0 5 0,-7 0 0,-2-2-295,-5-3 0,2-4 1,-7-3-1,0-3-102,0 3 0,4-7 0,-6-5 484,-3-10 0,7-7 0,3-13 0,4-1 140,3-3 0,0-8 0,0 6 0,3-3 206,4-5 1,-2 6 0,9-1 0,3 5 62,3 9 1,2-2 0,-1 10-1,4 0-79,4 5 0,-5 14 0,5 8 0,-5 4-401,-2 3 1,-8 9 0,-2 6 0,-2 4-848,-5 2 1,-3-2 995,-2-4 0,10 4 0,2-7 0</inkml:trace>
  <inkml:trace contextRef="#ctx0" brushRef="#br0" timeOffset="1640">1634 109 8047,'0'-21'-138,"0"-1"1,0 7 120,0 1 0,0 14 463,0 7 1,7 7 0,1 25 0,-3 5-300,-3 4 1,5 13 0,0-6 0,-2 3-209,-2 0 0,-3-2 1,2 5-1,3-3-38,2 2 1,1-7 0,-8-2 0,-3-5-15,-4-2 0,4-10 0,-6-8 0,1-6-220,1-6 1,0-12 173,7-2 1,0-9 0,2-13 0,6 0 233,6 0 0,8 1 0,5-1 0,2 3 198,-3 4 1,-2 5-1,-2 10 1,0 0 258,0 0 1,0 10-1,-1 5 1,-1 4 133,-6 3 1,-2 2-1,-7 3 1,2 2-144,-2-3 1,-5 6-1,-7-1 1,-8 1-330,-4-1 1,-5-2-1,-5-5 1,-7 3-109,-6 2 1,1-7 0,3-10 0,1 0-961,-1 0 1,4-7 0,0 2 0,2-7-567,6-7 0,9-5 0,5-13 1440,2-4 0,3-14 0,7-13 0</inkml:trace>
  <inkml:trace contextRef="#ctx0" brushRef="#br0" timeOffset="1806">2070 654 8047,'21'2'223,"1"5"395,0 8 1,0 2-1,0 0 1,-1-3-239,1 3 0,-7 5 0,-1 5 0,1 2-376,-3-3 0,5-2 1,-8-4-1,1-3-841,0-3 1,-1-2 0,-4 5 836,3-2 0,-1-10 0,-7 4 0</inkml:trace>
  <inkml:trace contextRef="#ctx0" brushRef="#br0" timeOffset="2523">2179 436 8047,'0'-22'108,"0"8"-370,0-1 54,9 10 1,-4-2-1,7 14 1,0 5 121,0 0 1,-7 10 0,5-2 0,0 9 186,4 5 0,-2-5 0,0 7 0,0 3 244,1 2 1,-6 2 0,5 1 0,0-1 1,0 1 1,-7-1-1,2 1 1,-2-3 113,2-5 0,-4 3 0,4-10-139,-5-2 0,-4-13 0,-3-4 0,-5-3-150,-2 1 0,7-4 1,-4-11-1,2-7-298,-1-6 1,1-9-1,7 0 1,0 0-56,0-2 1,2 6-1,6-4 1,4 5 73,0 2 0,7 8 0,-4 2 0,4 0-13,3 0 0,0 7 0,-1-2 0,1 4-203,0 3 0,7 3 1,3 1-1,-1 6-72,0 2 1,6-5 0,-6 6-1,1-1-82,-1 0 1,5-7-1,-4 2 1,-1-5 374,1-2 0,-3 0 0,-5-2 0,3-5 425,2-8 0,-8-4 0,-6-6 1,-1-4 41,-1-7 0,-1-5 1,-8-3-1,4 1 149,-3-1 1,-13 3-1,-6 3 1,-6 4 222,-1 2 1,-1 3-1,0 10-354,0 4 0,1 6 0,1 11 0,3 5-401,3 8 0,9 4 0,-2 5 0,4 5 82,3 8 0,0-3 0,0 2 1,3 3-152,4 2 1,-2 5 0,9 2 0,3 3 18,3-3 0,-6-2 0,1-2 1,-1 2 241,-2 5 0,5-8 0,-10 3 0,-2-7 61,-2 0 0,-6-6 1,-6 1-1,-11-2-277,-6-6 1,-13-1-1,3-6 1,-6-2-132,-1-3 1,2-9 0,2 2 0,5-7-51,3-7 0,2-5 0,9-10 0,6 1 165,7-1 1,4 0 0,8 0 0,7 0 130,10 1 1,21-1-1,3 0 1,10 0 79,12 1 1,2-8-1,15-1 1,4 4-221,1 2 1,-40 13 0,1 0-1,2 0 1,1 0 0,2-1-1,1 0-578,1-3 0,-2 1 0,-4 2 0,-2 0 0,39-17 0,-14 7 645,-17 7 0,-9-14 0,-6 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8:28.078"/>
    </inkml:context>
    <inkml:brush xml:id="br0">
      <inkml:brushProperty name="width" value="0.08571" units="cm"/>
      <inkml:brushProperty name="height" value="0.08571" units="cm"/>
    </inkml:brush>
  </inkml:definitions>
  <inkml:trace contextRef="#ctx0" brushRef="#br0">0 567 8064,'0'29'0,"0"3"29,0 1 0,0 4 1,0 6-1,0 1 148,0-1 0,8-2 0,-1-2 1,0-3 147,3 3 0,-8-7 0,5-3-113,-4-5-175,-3-12 1,-3-14 0,-1-18 0,-4-9-94,4-5 1,1-4 0,3-11 0,0-4 184,0-3 0,0-2 1,0-5-1,0 3-85,0 2 1,3 9 0,1-1 0,6 4-195,2 2 0,3 10 0,6 5 1,1 5-927,0 2 1076,0 10 0,9 2 0,3 10 0</inkml:trace>
  <inkml:trace contextRef="#ctx0" brushRef="#br0" timeOffset="284">392 807 7874,'0'21'39,"0"-6"1,0-1 339,0 3 1,-7 3-1,0 1 1,2 1-214,3 0 1,2-7 0,0-1-1,0 3-51,0 2 0,9-4 0,6-3 0,4 0 198,3 0 1,0-7-1,-1 2 1,1-7 16,0-7 1,0-5 0,0-10 0,-1-2-255,1-5 0,-3-3 0,-4-6 0,-5 1-249,-1-1 0,-6 4 1,4 0-1,-7 3-47,-7 4 0,2 3 0,-10 4 0,1 3-468,2 3 0,-8 9 0,6-2 119,-5 4 1,-1 6 0,3 4 0,5 8-750,2 4 1318,3 3 0,-2 9 0,-4 3 0</inkml:trace>
  <inkml:trace contextRef="#ctx0" brushRef="#br0" timeOffset="519">893 719 8064,'7'-29'-51,"3"0"1,0 3-52,-1 2 1,-1 2 0,-6 0 0,3 0 782,2 0 0,1 8 0,-11 2-194,-4 2 0,-5 3 0,-10 9-249,0 6 0,0 4 0,1 12 0,-1 3-85,0 2 0,3 9 0,2-1 1,5 4 57,2 2 1,3-2-1,7-2 1,0-3-96,0 3 0,0-7 0,2-3 1,5-5-170,8-2 1,12-3 0,4-5 0,3-6-880,5-6 0,2-4 0,2-8 932,1-12 0,9-9 0,3-13 0</inkml:trace>
  <inkml:trace contextRef="#ctx0" brushRef="#br0" timeOffset="920">1329 1 8064,'-15'0'29,"3"2"368,2 6 0,3 6 0,7 15 1,0 7 120,0 6 1,-7 11 0,0 5 0,2 5-275,2 2 0,3 10 1,0 5-1,3 5-369,4 2 0,-5-7 0,6-5 0,-6-5-343,-2-7 1,3-15-1,4-7 259,7-17 1,-2-12 0,3-12-1,-1-4 224,-1-11 0,6 1 0,-7-18 1,3 1 203,-1-6 1,1-4 0,4 0 0,-2 2-84,-3 3 1,-6 0 0,6-8-1,1 3-227,-3 5 1,0 2 0,-7 7-1,2-2-212,-2 3 0,0 11 374,2 8 0,-5 17 0,6 11 1,-8 16 373,-8 11 0,6 5 0,-8 8 0,3-3 132,0 2 1,-1-6 0,11-4 0,2-6-665,2-8 1,12-4 0,1-13 0,9-4-647,5-8 733,12-14 0,0-15 0,7-12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06.995"/>
    </inkml:context>
    <inkml:brush xml:id="br0">
      <inkml:brushProperty name="width" value="0.08571" units="cm"/>
      <inkml:brushProperty name="height" value="0.08571" units="cm"/>
    </inkml:brush>
  </inkml:definitions>
  <inkml:trace contextRef="#ctx0" brushRef="#br0">62 640 8265,'-21'0'996,"0"0"0,9-3-848,5-4 0,7-5 0,7-9-123,7 0 0,-2-8 0,5-2 0,4-2-284,5-5 0,0-2 1,-9-2-1,-3-1-79,2 0 0,-6 3 0,-1 2 0,-2 3 100,0-3 1,-2 7 0,-10 3 0,-4 4 388,-3 3 1,-2 9 0,-7 5 23,-1 5 1,8 6-1,0 10 1,0 15 225,2 9 0,2 14 0,10 5 0,0 6-38,0 8 1,0-2 0,0 9 0,3 0-554,4-2 0,5-5 0,9-14 0,0-7-158,1-5 1,6-15-1,0-8 1,-1-13 126,-4-7 0,1-4 0,0-7 0,-1-13 8,-4-11 1,-5 0 0,3-2-1,-5-3 5,-3-3 0,5-1 0,-4-1 0,-1 3 233,1 4 0,-3-1 0,-7 8 1,2 3 1045,5 3-802,-4 11 1,6 12 0,-9 14 0,0 7 257,0 8 0,0 1 0,0 8 0,0-2-68,0 2 1,0-1 0,3-1 0,1-8-360,3-4 1,8-3-1,-6-2 1,3-5-3039,4-6 2938,-6-6 0,9-12 0,-7-1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8:26.214"/>
    </inkml:context>
    <inkml:brush xml:id="br0">
      <inkml:brushProperty name="width" value="0.08571" units="cm"/>
      <inkml:brushProperty name="height" value="0.08571" units="cm"/>
    </inkml:brush>
  </inkml:definitions>
  <inkml:trace contextRef="#ctx0" brushRef="#br0">1 1131 8205,'0'-22'110,"0"0"1,0 0 0,0 1 0,2-4-184,6-4 0,4-2 0,10-10 0,-1 0-34,1-5 1,2-12-1,3-1 1,-1-3-25,-6-4 0,2 1 1,-10 0-1,0-1 105,-5 1 0,-4 7 1,-3 2-1,0 3 156,0 5 1,-10 6-1,-2 11 1,-3 12 280,1 7 0,-1 7 1,-7 12-88,1 7 1,6 16 0,1 6 0,-1 7-56,3 8 0,0 5 0,7 9 1,-2 3-131,2 5 1,3-3 0,2 12-1,0 3-84,0-1 1,2 8-1,5-12 1,8 2-467,4-2 1,3-7 0,0-15 0,2-12-190,5-15 0,-3-11 0,8-20 0,0-3-1010,0-4 1610,-7-5 0,4-20 0,-9-1 0</inkml:trace>
  <inkml:trace contextRef="#ctx0" brushRef="#br0" timeOffset="132">436 869 8205,'0'12'549,"0"8"0,0-6-124,0 6 1,3 1 0,2 1 0,2 0-285,-2 0 0,5 0 0,-1-1 0,3 1-868,5 0 1,-5-3 726,3-4 0,-1 4 0,8-7 0</inkml:trace>
  <inkml:trace contextRef="#ctx0" brushRef="#br0" timeOffset="266">524 499 8205,'0'-22'-48,"0"8"0,-3 2-683,-4 2 731,4 3 0,-6 17 0,9 2 0</inkml:trace>
  <inkml:trace contextRef="#ctx0" brushRef="#br0" timeOffset="750">720 456 8132,'0'-22'419,"0"0"1,-8 8-220,1-1 1,0 13-1,7 2 1,0 14 72,0 13 0,0 7 1,0 9-1,0 1 5,0-1 1,2 3 0,3 3 0,2 4-81,-2 3 0,5-6 0,-3 8 1,0 3-372,3 2 1,-8-5-1,8-2 1,-3-6-616,1-9 0,1-7 776,-1-12 0,1-15 0,8-11 0,-5-18 160,-2-10 1,-3-4 0,-4-8 0,2 1 37,2-1 0,2 1 1,-4-1-1,3 1-297,-4-1 0,6 8 0,-3 0 0,1-1 60,1 3 1,-4-4 0,7 9-1,-2 2-1234,-5 3 1,0 12 1044,2 4 1,-5 8 0,5 8 0,-4 9 579,-3 9 0,0 8 0,0 7 0,0-2 169,0-3 0,-7 1 0,-1 6 0,4 1 86,1-1 1,3-2 0,0-2 0,0-5-351,0-3 0,3 6 0,1-8 0,6-3-724,2-1 0,3-6 0,6-5 0,4-6-2673,4-6 3152,-5-2 0,17-10 0,-7-2 0</inkml:trace>
  <inkml:trace contextRef="#ctx0" brushRef="#br0" timeOffset="1083">1264 1087 8077,'-10'22'567,"8"-8"382,-5 1 0,7-10-835,7 2 0,5-7 0,10-7 0,0-8-224,-1-4 1,1-3-1,0-2 1,0-3-80,-1-2 0,1-7 0,0 5 1,-3-1-45,-4 1 0,2-1 1,-10 6-1,-2-6 79,-3-2 1,-2 8 0,0-3 0,-2 7 301,-5 7 0,-5 6 0,-10 9 320,0 0 1,3 12 0,2 7 0,2 10 27,-2 5 0,8 2 1,1 10-1,6 3-300,2 1 1,0 8 0,0-7 0,2-2-651,6-3 0,6-12 0,15-8 454,7-9 0,6-7 0,1-10 0</inkml:trace>
  <inkml:trace contextRef="#ctx0" brushRef="#br0" timeOffset="1283">1939 564 8132,'-22'0'0,"1"3"621,-1 4 0,0 5 0,3 10 0,2 2-151,2 5 1,10 8 0,-2 11 0,5 3-70,2-3 0,9-2 0,6-2 0,4-1-304,3 1 0,0-10 0,0-5 1,-3-5 316,-5-2-679,6-1 1,-30-1 0,-2-6 0,-12-6-561,-3-6 0,-4-2 0,2 0 825,2 0 0,-7 0 0,0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8:35.341"/>
    </inkml:context>
    <inkml:brush xml:id="br0">
      <inkml:brushProperty name="width" value="0.08571" units="cm"/>
      <inkml:brushProperty name="height" value="0.08571" units="cm"/>
    </inkml:brush>
  </inkml:definitions>
  <inkml:trace contextRef="#ctx0" brushRef="#br0">54 23 8079,'-15'0'-70,"0"0"0,11-3 110,-4-4 89,-4 5 1,12-8 0,0 10 0,12 2 132,8 6 1,4 6-1,5 13 1,7 4-4,5 3 1,15 10 0,9 9-1,13 2-135,-37-25 0,2 1 1,6 4-1,2 0 1,2 3-1,3-1 0,3 2 1,3 0-18,1 2 1,2 0-1,-1-3 1,0-1 0,-3-1-1,-1 0 1,-4-2 0,-1 0-47,-2-1 1,-2-1 0,-6 1-1,-3 0 1,0-2 0,-1 1 0,24 26 8,-9-7 1,-8-5-1,-9 0 1,-5-1-474,-3-1 1,5 2-1,-4-15 1,-1 1-669,1-1 1071,-3-2 0,2-7 0,3 0 0</inkml:trace>
  <inkml:trace contextRef="#ctx0" brushRef="#br0" timeOffset="1105">2384 371 7793,'0'-10'1535,"0"10"-1146,0 12 1,0 8-1,0 4 1,0 3-75,0 2 0,7 9 0,0-4 0,-2 0-188,-3-5 1,-2 3-1,0-3 1,0-3-164,0-2 0,0-2 1,0 0-331,0 0 1,-2-10 0,-5-5 62,-8-4 1,5-16-1,1-6 1,2-10 214,-1-5 0,-6-9 0,7-11 0,2 1 18,2 0 0,3-8 1,0 6-1,0-1 35,0 5 0,10 15 0,4 7 0,6 7 136,2 8 0,-1 6 0,1 18 0,0 12 285,0 12 1,7 17-1,0 4 1,-3 3-17,-1 0 1,-4-7 0,1 5 0,0-3-79,0-5 1,-1-11 0,1-8 82,0-5 1,0-12-1,0-9-48,-1-16 1,-9-4 0,-2-19 0,-3-3-270,1-2 0,-1-2 0,-7-1 0,0 1-395,0-1 0,0 1 0,0-1 0,0 0-786,0 1 1,0 2 0,0 2-1,2 5-261,6 3 1,-4 4 940,11 13 1,-1 4-1,6 12 406,-6 6 1,-2-4 0,-7 11 0,3 2 416,-4 2 1,6 10 0,-3 0 0,-2 0 259,-2 3 1,-3-6 0,0 11-1,0 1-49,0 4 0,0 1 1,0 1-1,0-1-252,0 1 0,7-1 1,0 3-1,0 0-134,3-2 0,2 2 0,10-17 0,0-5 267,-1-7 0,1-10 0,2-14 0,3-10-58,2-10 1,0-16 0,-7-15 0,0-5-343,-1-2 1,-1-8 0,-6 0 0,-6 3-122,-6 2 1,-2 3 0,-2 2 0,-6 5-851,-6 7 1,-8 17 0,-5 13 0,-4 11-1054,-3 8 0,-5 14 1952,-11 9 0,4 21 0,-8 13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8:38.229"/>
    </inkml:context>
    <inkml:brush xml:id="br0">
      <inkml:brushProperty name="width" value="0.06" units="cm"/>
      <inkml:brushProperty name="height" value="0.06" units="cm"/>
      <inkml:brushProperty name="color" value="#E71224"/>
    </inkml:brush>
  </inkml:definitions>
  <inkml:trace contextRef="#ctx0" brushRef="#br0">131 414 8182,'-22'-7'173,"3"-3"1,2 1 364,2-1 0,8 0 1,-5 3 325,2-7 0,-4 1-188,6-1 1,1 7-463,7-8 0,3 3 0,4-2-192,7 6 0,6-1 0,2 1-128,-1 4 0,1 1 0,0 3 0,0 0-137,-1 0 1,-6 0 0,-1 3 123,3 4 0,-7 5 1,-3 10-1,-4 2-33,-3 5 1,0 5 0,-3 9 0,-4 1 42,-7-1 0,-3 8 0,0-2 0,2-6 108,-2-4 0,8-12 0,1 2 47,6-5 1,4-12-1,6-5-293,6-4 0,8-6 0,4-2 1,6-4-391,2-4 0,0-1 637,2-8 0,5-9 0,-7-3 0</inkml:trace>
  <inkml:trace contextRef="#ctx0" brushRef="#br0" timeOffset="433">697 240 8076,'0'-14'595,"0"-1"-62,0-2 1,0 5 0,0-2 0,2-3-198,6-3 1,6-2-1,15 1 1,5-1-231,0 0 1,7 3 0,-7 4-1,2 8-226,1 5 0,-11 2 0,3 2 0,-7 5-79,-7 8 0,-6 14 1,-9 7-1,-2 8-85,-5 6 1,-8-1-1,-12 7 1,-4-3 38,-3-5 0,5 1 0,-5-3 0,3-3-701,4-9 815,3-7 1,22-18-1,11-9 1,15-12 146,13-7 1,-3-1 0,-1 3 0,1 5 264,0 3 1,-7 1 0,2 8 0,-7 3 579,-8 4 0,-4 5 0,-10 10 1,-3 2 35,-4 5 0,-5-2 1,-12 7-1,-5 0-685,-7-1 0,-3-6 1,0 2-1,3-5 12,-3-2 0,-2-3 1,0-2-1,5-5-1430,6-2 1,6-3 0,3-7 1205,-1 0 0,0-9 0,0-3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8:39.860"/>
    </inkml:context>
    <inkml:brush xml:id="br0">
      <inkml:brushProperty name="width" value="0.06" units="cm"/>
      <inkml:brushProperty name="height" value="0.06" units="cm"/>
      <inkml:brushProperty name="color" value="#E71224"/>
    </inkml:brush>
  </inkml:definitions>
  <inkml:trace contextRef="#ctx0" brushRef="#br0">1 206 8140,'0'-29'0,"0"0"99,0 2 1,0 3 0,0 2 0,0 0 728,0 1 1,0 6-437,0 1 0,0 11 0,0 3-144,0 12 1,0 17 0,0 8 0,0 4 317,0 2 1,7 11 0,0 4 0,-2 2-175,-2-2 0,4 5 0,0-5 0,-2 3-350,-3-3 1,-2-5 0,3-9 0,2-3-519,2-5 0,0 3-313,-7-10 1,-2-10 788,-6-12 0,6-14 0,-8-5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8:45.080"/>
    </inkml:context>
    <inkml:brush xml:id="br0">
      <inkml:brushProperty name="width" value="0.08571" units="cm"/>
      <inkml:brushProperty name="height" value="0.08571" units="cm"/>
    </inkml:brush>
  </inkml:definitions>
  <inkml:trace contextRef="#ctx0" brushRef="#br0">97 1242 8498,'-29'0'1510,"0"0"-1030,0 0 1,19-3-1,10-4 1,12-7-201,8-6 1,4-6 0,3-8-1,4-10-281,3-2 0,2-17 1,10-4-1,3-8-80,1-8 0,1-1 0,-10-3 0,-4-1-201,-8 1 0,-8 10 1,-6 7-1,-8 9 64,-4 10 1,-15 15-1,-10 7 1,-12 5 154,-7 2 1,0 3 0,2 4 0,3 8 242,-3 5 0,7 11 0,3 8 0,5 10 238,2 9 1,3 15 0,2 9 0,5 11 92,2 8 1,3 4 0,7-1 0,0-5-431,0-2 0,12 5 0,8-5 1,9-2-1017,4-5 1,4-8 0,6-21-1,3-8-15,5-9 1,-5-15 0,5 1-1,-5-11-776,-3-11 1726,-9-1 0,7-26 0,-7 7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8:45.194"/>
    </inkml:context>
    <inkml:brush xml:id="br0">
      <inkml:brushProperty name="width" value="0.08571" units="cm"/>
      <inkml:brushProperty name="height" value="0.08571" units="cm"/>
    </inkml:brush>
  </inkml:definitions>
  <inkml:trace contextRef="#ctx0" brushRef="#br0">0 0 12091,'0'22'622,"0"0"1,0 2-1,3 3-447,4 2 0,5 0 1,10-5-1,-1 3-1196,1 2 0,0-3 1021,0-11 0,0 14 0,-1-5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8:45.345"/>
    </inkml:context>
    <inkml:brush xml:id="br0">
      <inkml:brushProperty name="width" value="0.08571" units="cm"/>
      <inkml:brushProperty name="height" value="0.08571" units="cm"/>
    </inkml:brush>
  </inkml:definitions>
  <inkml:trace contextRef="#ctx0" brushRef="#br0">66 196 8240,'-15'-34'167,"3"5"0,0 5 356,0 2 1,7 8-402,-2-1 1,5 8-1,4-5-458,5 2 0,-2 3 336,10 7 0,-1-10 0,8-2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8:45.712"/>
    </inkml:context>
    <inkml:brush xml:id="br0">
      <inkml:brushProperty name="width" value="0.08571" units="cm"/>
      <inkml:brushProperty name="height" value="0.08571" units="cm"/>
    </inkml:brush>
  </inkml:definitions>
  <inkml:trace contextRef="#ctx0" brushRef="#br0">0 0 8240,'12'10'197,"-2"-5"430,-10 9 1,0 1-1,0 9-231,0 5 1,0-2 0,2 6 0,3 1-107,2 0 0,3 5 1,-5 12-1,5 4-104,2 1 1,-5 7 0,8-7-1,1-1-303,4-4 1,-6-15-1,1-7 1,2-7-197,2-7 1,-4-6-1,-1-11 1,3-5 31,2-8 1,-4-14 0,-3-5-1,0-2 44,0 0 1,-4-1 0,4-6 0,-3-1 106,-4 1 1,5-1-1,0 1 1,-1 2-39,1 4 1,-3-2 0,-7 10 0,0 3 110,0 2 525,0 2 0,0 19 0,0 13 0,0 14 239,0 13 1,-2 4 0,-3 2 0,-2 1 2,2-1 0,2 8 0,3 0 0,0-3-561,0-2 1,8-4-1,1-6 1,3-7-797,5-5 0,3-5 0,4-4 0,3-8-3177,2-4 3824,9-3 0,-4-20 0,10-4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8:46.062"/>
    </inkml:context>
    <inkml:brush xml:id="br0">
      <inkml:brushProperty name="width" value="0.08571" units="cm"/>
      <inkml:brushProperty name="height" value="0.08571" units="cm"/>
    </inkml:brush>
  </inkml:definitions>
  <inkml:trace contextRef="#ctx0" brushRef="#br0">175 153 8218,'-22'0'583,"0"0"-75,0 0 0,0 8 0,3 1 0,2 1-95,3 0 1,6 7 0,-4-3 0,3 6-212,4 1 1,2 1 0,6 0 0,4-3-286,8-4 1,4 2-1,5-10 1,3-2-123,2-3 1,7-4 0,-4-6 0,-1-6 50,0-5 1,6-3-1,-8-2 1,-5-3 49,-7-2 1,0-2 0,-10 4-1,-2-2 466,-3 2 0,-2 3 0,0 2 0,-4 3-114,-11 4 0,0-2 0,-14 10 0,3 2 111,-3 3 0,5 2 0,-5 2 1,7 6 193,7 6 0,-2 6 0,8 4 0,-1 5-371,0 7 0,3 5 0,7 3 0,0-3-606,0-5 1,2 5-1,8-7 1,9 0-263,8-5 1,12-7 0,-3-8 0,5-6-606,3-6 1,-3-7 0,-2-7 0,-3-12 509,3-8 0,-8 3 0,-2-7 781,-5-3 0,-2-2 0,0-2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8:46.262"/>
    </inkml:context>
    <inkml:brush xml:id="br0">
      <inkml:brushProperty name="width" value="0.08571" units="cm"/>
      <inkml:brushProperty name="height" value="0.08571" units="cm"/>
    </inkml:brush>
  </inkml:definitions>
  <inkml:trace contextRef="#ctx0" brushRef="#br0">131 163 8218,'-12'-29'-434,"5"0"1,4 0 0,1 7 708,-5 0 304,4 0 1,-6 13-402,9 9 1,7 9-1,2 13 1,4 0 546,4 0 1,2 7 0,3 0 0,-1 0-246,1 2 1,0 1-1,0 4 1,-3-5-142,-4 1 1,2-8 0,-10 5 0,0-7 56,3-8 1,-8 6 0,3-6 0,-10 3-307,-9-2 0,-13 2 1,-4-10-1,-3-2-692,-5-3 1,0-2 0,1 0-1,4 0 602,2 0 0,3 0 0,7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07.129"/>
    </inkml:context>
    <inkml:brush xml:id="br0">
      <inkml:brushProperty name="width" value="0.08571" units="cm"/>
      <inkml:brushProperty name="height" value="0.08571" units="cm"/>
    </inkml:brush>
  </inkml:definitions>
  <inkml:trace contextRef="#ctx0" brushRef="#br0">65 169 8211,'-10'-21'29,"5"-1"0,-6 1 0,-1 0 17,0-1 0,7 8 0,-2 0 40,5-3-269,2 8 0,2 2 1,5 12 182,7 2 0,-4 9 0,-1-4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8:47.110"/>
    </inkml:context>
    <inkml:brush xml:id="br0">
      <inkml:brushProperty name="width" value="0.08571" units="cm"/>
      <inkml:brushProperty name="height" value="0.08571" units="cm"/>
    </inkml:brush>
  </inkml:definitions>
  <inkml:trace contextRef="#ctx0" brushRef="#br0">371 132 8009,'-10'-34'0,"-4"5"170,-6 5 1,-4 4 0,-2 6 0,-3 6 364,2 6 0,-4 2 1,2 2-1,2 6-295,3 6 1,9 6 0,3 4 0,2 2-90,6 3 1,1 10-1,3-3 1,3 6-79,4 1 0,5-7 0,10 1 0,2-1 108,5-2 0,-2 0 1,6-8-1,1 3 95,0-2 1,-5 4-1,5-2 1,-5-2-17,-10-3 0,1-2 1,-10 0-186,2 0 0,-10-3 0,-2-2 0,-14-5-331,-13-2 1,-5-3-1,-6-5 1,1 3-282,-1 2 1,-3 1-1,-3-11 1,3-4-58,5-7 0,4-6 1,10-2-1,3 1 113,5-1 0,4 0 0,10 0 1,0 1 272,0-1 1,10 0 0,4 3-1,5 2 217,3 2 1,7 10-1,0-2 1,0 5 485,3 2 1,-6 0 0,8 2 0,0 3 34,0 2 1,0 0 0,5-4 0,-3 2-62,3 2 1,2 0-1,2-7 1,1-2-58,-1-6 1,-2 4 0,-2-11 0,-5-2-81,-2-2 0,-6-3 0,-9 0 0,-5 1-280,-2-1 1,-3 0 0,-9 0-1,-6 0-285,-6 1 1,-5-1 0,-3 0 0,0 0 48,0 1 1,0-1 0,3 0 0,2 3 13,3 4 0,6 5 1,-6 10-55,-3 0 0,0 10 0,0 7 0,3 7-182,-3 5 1,4 8 0,1-6-1,3 3-131,4 5 1,-5-8 0,3 1 0,2-3-229,3 0 1,2-8 0,2-9 764,5-2 0,5 7 0,10-5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8:47.429"/>
    </inkml:context>
    <inkml:brush xml:id="br0">
      <inkml:brushProperty name="width" value="0.08571" units="cm"/>
      <inkml:brushProperty name="height" value="0.08571" units="cm"/>
    </inkml:brush>
  </inkml:definitions>
  <inkml:trace contextRef="#ctx0" brushRef="#br0">153 0 8857,'-9'12'934,"4"5"0,-7-7 0,-1 2-241,1 5 1,0 2 0,-5 6-1,3 1-101,-3 3 0,5 17 0,0-2 1,2 2-243,5 0 0,3 4 0,2 4 1,0-1-404,0 0 1,9-4 0,8-11-1,8-4-592,4-2 1,9-13 0,-4-12 0,2-4-1118,1-3 1,-1-12 1761,8-10 0,9-10 0,3-11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8:47.761"/>
    </inkml:context>
    <inkml:brush xml:id="br0">
      <inkml:brushProperty name="width" value="0.08571" units="cm"/>
      <inkml:brushProperty name="height" value="0.08571" units="cm"/>
    </inkml:brush>
  </inkml:definitions>
  <inkml:trace contextRef="#ctx0" brushRef="#br0">241 148 8060,'0'-22'-458,"0"0"436,0 0 0,0 8 0,-3-1 1460,-4-2 1,4 5-693,-4-2 1,-5 9-1,0 0-309,0 10 0,-7 9 0,4 15 0,-4 8 190,-3 4 0,0 5 0,0 2 1,3 5-278,4 3 0,-2 0 1,10 2-1,2-7-282,3-5 1,4-5 0,8-5 0,9-7-725,8-5 1,12-12 0,-3-4 0,5-6-2205,3-2 1,2-10 2859,5-4 0,-6-15 0,9-5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8:48.245"/>
    </inkml:context>
    <inkml:brush xml:id="br0">
      <inkml:brushProperty name="width" value="0.08571" units="cm"/>
      <inkml:brushProperty name="height" value="0.08571" units="cm"/>
    </inkml:brush>
  </inkml:definitions>
  <inkml:trace contextRef="#ctx0" brushRef="#br0">54 414 8060,'-15'7'1273,"1"1"-450,-1 9 1,6-15-658,9 5 1,9-7 0,13-7 0,0-7-246,0-6 1,-1-2 0,1 1 0,0-1-93,0 0 0,-3 0 1,-2 1-1,-5-1-102,-2 0 0,-3 0 0,-7 0 5,0 1 1,0-1-1,-2 0 235,-6 0 0,-4 10 0,-10 5 298,1 5 0,-1 2 0,0 2 0,3 8 275,4 11 0,-2 1 1,10 7-1,2-2-123,3 2 0,2-5 0,0 5 1,0-5-298,0-2 1,2 0 0,6 0 0,6-1-160,5 1 1,3-7 0,0-1 0,0 1 151,-1-3 1,1 5 0,0-8-1,0 1 148,0 0 1,-8 4-1,1-6-127,2-4-67,-8 9 1,-2-11 72,-14 5 0,2-14 1,-7-8 7,3-4 1,4-5 0,10-3 0,4-2 210,3 3 0,13-8 0,13 0 0,11-2 178,9-1 1,7 1-1,8-5 1,7 2-455,4 3 1,1 9 0,-5 1 0,-10 6-1554,-10 6 1,-6 9 0,-13-2 1469,-5 4 0,-4-6 0,-11-4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8:48.843"/>
    </inkml:context>
    <inkml:brush xml:id="br0">
      <inkml:brushProperty name="width" value="0.08571" units="cm"/>
      <inkml:brushProperty name="height" value="0.08571" units="cm"/>
    </inkml:brush>
  </inkml:definitions>
  <inkml:trace contextRef="#ctx0" brushRef="#br0">2483 75 8222,'15'-22'-342,"-1"1"946,-9-1 0,5 12 0,-15 13 1,-7 16 98,-10 15 1,-14 9 0,0 11 0,-8 11-396,-7 12 1,24-34 0,-1 2 0,-6 2 0,0 2-1,-2 5 1,-1 1-34,-2 5 0,-2 1 1,-2 8-1,-1 3 1,-2 3-1,0 2 1,-2 5-1,0 0-267,-3 4 1,2 0 0,6-4 0,2-2-1,-2-3 1,1-1 0,4-6 0,1-2-265,5-4 1,1-2-1,-2-7 1,1-2-1,4-6 1,0-2-1,-28 35-2428,6-14 1,6-20 192,8-17 2491,14-25 0,3-6 0,6-20 0</inkml:trace>
  <inkml:trace contextRef="#ctx0" brushRef="#br0" timeOffset="400">2244 358 8172,'22'-9'-436,"-1"-6"1,-6-2-1,-1 0 763,3 3 1,3-1 0,1-4 27,1 4 1,-7 6 0,-1 9 0,6 0 83,6 0 1,1 19-1,7 10 1,2 15-106,5 14 1,10 9 0,-16-23-1,3 2 1,2 2 0,2 1-261,3 5 1,2 1 0,7 3 0,3 0 0,7 5 0,3 0 0,5-2 0,3-1-143,-21-20 0,2 0 1,-1-2-1,23 16 0,1-4 1,3-5-1,1-3 0,-8-4 1,0-3 126,-6-4 0,0-2 1,-6 0-1,-1-2 1,-2-3-1,-1 0 0,-4 1 1,-1-1-294,-7-4 1,-2 1 0,37 22 0,-14-6 0,2 4 233,0 2 0,-12 8 0,15 0 0,-1 0 0</inkml:trace>
  <inkml:trace contextRef="#ctx0" brushRef="#br0" timeOffset="1200">1 685 12752,'2'29'0,"5"0"599,8-2 0,12 4 0,4-2 0,0 0-506,1 3 0,7-8 0,-3 5 0,5-7-867,3-8 1,-1 3-1,1-10 1,-3-2-59,-5-2 1,-2-13 0,-10-5 0,0-4 14,-4-3 1,-6-7 0,1-2 816,-8-3 0,5-2 0,0-8 0</inkml:trace>
  <inkml:trace contextRef="#ctx0" brushRef="#br0" timeOffset="1333">545 620 8172,'-7'-15'323,"0"1"1,-3 9 178,3-2 0,4 14 0,-6 10 1,1 12-7,1 14 0,-3 3 0,6 12 0,-4 3-248,4 2 0,-1 2 1,0 0-1,-2 1-337,2-1 1,-5 0-1,3-2 1,0-2-1276,-3-3 0,7-12 0,-6-3 1364,-1-11 0,-2-8 0,-10-2 0</inkml:trace>
  <inkml:trace contextRef="#ctx0" brushRef="#br0" timeOffset="1818">415 1316 8247,'12'-9'43,"7"4"1,-4-10 293,4-1 0,3 3 0,-1-1 187,1-3 1,7-2 0,0-3 0,-2 0-306,-3 0 0,5 0 1,0-2-1,-2-2-141,-3-3 0,-2-8 0,-3 8 0,-4 0-129,-8-2 0,-5 7 0,-2-5 146,0 4 1,-2 11-1,-5 2 284,-8 2 1,3 5 0,0 13 0,0 6 69,0 5 1,4 10-1,-4 3 1,3-1-45,4 1 1,-5 4-1,3-7 1,2 0-434,3 3 0,2-8 1,0 5-1,2-5-900,5-2 0,5-10 0,13-5 0,4-4-161,7-3 0,7-17 0,8-10 0,7-9 435,5-10 0,-5-12 1,-2 0-1,-5-5 625,-10-3 0,-2 3 0,-18 5 0,-8 8 498,-9 4 0,-13 9 0,-8 6 0,-7 4 299,-5 8 0,-8 12 0,8-1 0,3 6-95,1 2 1,6 10-1,5 7 1,6 7-354,6 5 1,2 10 0,0-3-1,2 5-40,6 3 1,4-8 0,9 0 0,1 3 45,0 2 0,0 3 0,-1-1 0,1-2-83,0-5 0,-3 3 1,-4-10-1,-8-2-149,-4-3 0,-8-2 1,-10-3-1,-14-2-325,-10-2 0,-11-8 0,-4 5 0,1-2-1896,0-5 0,0-1 2127,2 4 0,5-6 0,-7 8 0</inkml:trace>
  <inkml:trace contextRef="#ctx0" brushRef="#br0" timeOffset="2508">3398 641 8288,'0'22'-48,"0"0"1,0 0-14,0 0 0,0-1 0,0 3 0,0 3 794,0 2 0,0 0 0,0-7 229,0 0 0,0-8-380,0 1 0,-3-13 0,-1-2-298,-4-12 1,1-10 0,7-4 0,0-6-257,0-2 1,0-2 0,0-7 0,3-1-124,4 0 0,-2 8 0,9 2 0,3 3 56,2 4 0,1 3 0,-1 5 1,1 4 33,4 8 1,2 4 0,-1 6 0,1 7-155,3 11 0,3 11 0,-6 11 0,3 1-676,-2-1 0,-3 8 1,-2-2-1,0-6-62,-1-4 1,1-12-1,0 2 1,0-8 896,0-6 0,-10-5 0,17-20 0,-5-2 0</inkml:trace>
  <inkml:trace contextRef="#ctx0" brushRef="#br0" timeOffset="2719">4117 576 8174,'7'-24'100,"0"-5"1,0 12 0,-7-5 779,0 3 1,-2 12-435,-5 7 1,-3 9 0,-7 15-1,5 5-21,2 8 1,-4 6-1,4 6 1,0 1-251,1-1 0,1 4 1,8-4-1,0-6-5,0-4 0,8-13 1,4 3-1,5-7 125,7-7 1,12-8 0,0-14 0,6-10-71,1-10 1,-2-14 0,-4-12 0,-11 0-360,-9-1 1,-7-4 0,-10 5-1,-3 2-319,-4 5 0,-12 0 0,-13 17 0,-2 3-389,-4 1 0,-3 13 0,-1 5 0,4 5 842,1 2 0,1 19 0,-7 5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8:52.943"/>
    </inkml:context>
    <inkml:brush xml:id="br0">
      <inkml:brushProperty name="width" value="0.08571" units="cm"/>
      <inkml:brushProperty name="height" value="0.08571" units="cm"/>
    </inkml:brush>
  </inkml:definitions>
  <inkml:trace contextRef="#ctx0" brushRef="#br0">194 1198 8132,'-12'-3'533,"2"-2"-412,0-2 1,8-10 22,-5 3 0,7-8 0,7-5 0,7-7 74,6-7 1,4 3 0,5-16 0,5-1-241,0-11 0,7-1 0,-7-11 0,0 3-86,-5 5 1,-7 5 0,-8 4 0,-7 6-102,-4 1 0,-13 4 0,-7 8 0,-7 4-19,-5 1 0,-12 8 1,2-4-1,-5 3 269,3 11 1,5 7 0,0 14 0,4 8 321,1 12 0,7 12 0,-3 17 0,8 9 12,4 10 1,8 0-1,-5 10 1,2 3-246,5 1 1,5-4-1,8 0 1,6 2-454,5 3 0,13-8 0,7-4 0,7-8-222,4-7 1,11-14 0,-3-15-1,5-7 35,2-8 0,-9-14 0,-5-14 1,-5-8 509,-3-7 0,-2-3 0,-7-6 0,-10 1 0,-7-1 0,-9 4 0,4 0 0,-3 2 0,-4 6 0,-2 2 648,-3 2 0,0 12 0,0 13 337,0 16 1,0 5-1,0 12 1,0 3-727,0 2 1,0 3-1,2-3 1,3-2-845,2-3 1,8-9 0,-6-1-1,3-9 585,5-10 0,3 6 0,1-1 0</inkml:trace>
  <inkml:trace contextRef="#ctx0" brushRef="#br0" timeOffset="133">847 632 8132,'-12'-15'0,"2"3"-218,1 2-674,6 3 892,-6 7 0,9-10 0,0-2 0</inkml:trace>
  <inkml:trace contextRef="#ctx0" brushRef="#br0" timeOffset="502">1065 218 9219,'0'31'552,"0"3"1,0 10-1,0 2-245,0 4 1,0 9 0,2 11 0,6 5-155,6 2 1,-2 1-1,3 4 1,2-7-439,2-7 0,10-1 0,0-16 1,-2-7-116,-3-13 0,0-11 0,3-20 0,2-3 140,-3-4 0,-4-8 0,-5-11 0,-2-6 102,2-2 1,-1-2 0,1-5-1,-5 2 110,-2 3 0,0 0 0,-5-5 1,2 2 148,-2 2 1,-3 4 0,-2-6 9,0 3 0,0 9 429,0-2 1,0 24 0,-2 15 0,-3 16 280,-2 18 1,-8 7 0,5 9 0,1-2-239,-1 3 1,-4 2 0,6 2 0,4-2-385,1-5 1,6-5-1,4-9 1,7-3-764,6-5 0,4-14 0,5-15 0,5-7-2255,0-7 2819,7-5 0,-7-20 0,9-1 0</inkml:trace>
  <inkml:trace contextRef="#ctx0" brushRef="#br0" timeOffset="836">1827 1067 8162,'-22'22'107,"1"0"1,6-8 0,3 1 450,2 2 1,5 0 0,13-3-251,6-7 0,13-7 0,4-5 0,1-7-381,-1-7 0,5 2 0,-4-12 0,-1 2-26,1-2 1,4 3 0,-7-8 0,-2 2-142,-3 6 0,-5-1 0,-2 1 0,-5-3-20,-2 2 1,-3 3-1,-9 2 494,-5 0 1,-6 10 0,-8 5-1,-1 4 281,0 3 1,0 5 0,1 7 0,-4 13 194,-4 6 1,5 5 0,-5 8-1,7-1-130,8 1 0,-5 0 0,6-1 0,1-2-1181,5-5 1,9 3 0,13-12-1,14-8-4310,10-9 4911,14-8 0,3-11 0,9-3 0</inkml:trace>
  <inkml:trace contextRef="#ctx0" brushRef="#br0" timeOffset="1019">2633 632 9105,'-29'7'0,"0"2"794,2 4 1,3 4-1,5 9 1,2 8 70,2 7 1,10-2 0,-2 14 0,5-2-481,2 0 1,0 0-1,0-10 1,0-5 188,0-7 1,0-5-495,0-2 0,-10-10 0,-5-5 0,-4-4-745,-3-3 0,0-3 0,1-4 1,-1-7-3838,0-6 4502,0 8 0,1-17 0,-1 5 0</inkml:trace>
  <inkml:trace contextRef="#ctx0" brushRef="#br0" timeOffset="1600">3852 240 8286,'-29'-22'79,"-2"2"1,-1 3 190,1 3 1,-5 9 0,4-2-1,1 7 314,-1 7 0,-4 5 0,7 12 0,2 5-255,3 8 1,5 4 0,4 5 0,8 2-255,5 3 0,4 10 0,8-6 1,9 3-84,8 0 0,11-2 0,-4 4 0,2-4 72,1-3 0,-11-2 0,3-10 0,-4-2 129,-4-3 0,-1-9 1,-6 2 8,-6-5 0,-8-4 1,-8-6-1,-9-7-235,-9-4 0,-8-3 0,-10 0 0,1 0-120,-1 0 0,-7-10 1,1-4-1,1-6-31,3-2 0,0-7 0,0 0 0,3 0-399,9-2 0,10 7 0,9-5 1,8 2-384,4-2 0,6 5 0,7-5 0,9 5 966,8 2 0,21 0 0,-2 0 0</inkml:trace>
  <inkml:trace contextRef="#ctx0" brushRef="#br0" timeOffset="1867">3765 675 7949,'22'0'15,"0"0"1,-8 10 0,-2 4 471,-2 6 0,5 1 0,-6 1 0,1 0-282,0 0 0,-1 0 0,-4-1 0,5 1 93,2 0 1,2-8 0,8-2 0,0-2 152,0-5 0,-1-5 1,1-5-1,0-5-8,0-2 0,-3-9 0,-2-11 0,-5-2-299,-2-4 0,0 4 0,-6-3 0,4 1-113,-3 2 0,-5-4 0,-8 8 1,-6 4 43,-6 2 1,-1 2-1,-1 3 1,0 4-202,0 8 0,8 4 0,-1 3-387,-2 0 0,-2 10 1,0 5-1,4 4-560,8 3 0,-3 2 1,3 2-1,2 4-1046,3-4 2119,2-2 0,9-2 0,3 0 0</inkml:trace>
  <inkml:trace contextRef="#ctx0" brushRef="#br0" timeOffset="2566">4789 370 8259,'-3'-14'-168,"-4"2"491,-8 2 1,3-5-1,-2 8 1,-3 2 407,-2 3 1,-6 12 0,-4 4 0,-5 10-155,1 13 0,-9 1 0,6 20 0,-3 0 84,3-2 0,5 14 0,9-4 0,3 1-158,4 1 1,8-12 0,14-8 0,10-9-541,10-10 1,6-7 0,11-8-1,0-9-683,-1-10 1,8-9-1,0-15 1,-3-8-526,-2-4 0,-2 5 0,-1 0 1245,1-3 0,-1-2 0,1-3 0</inkml:trace>
  <inkml:trace contextRef="#ctx0" brushRef="#br0" timeOffset="2883">5224 457 11230,'-22'0'1569,"1"0"-917,-1 0 0,-7 3 0,0 4 0,2 8-6,3 4 1,-5 5 0,-3 5 0,1 7-142,0 6 0,2 4 0,9 2 0,6 3-375,6-3 1,6 5-1,4-4 1,6-8-887,6-10 1,15-9-1,10-5 1,7-5-587,5-2 1,2-5-1,-5-13 1,3-6 1341,-2-5 0,6-13 0,1-2 0</inkml:trace>
  <inkml:trace contextRef="#ctx0" brushRef="#br0" timeOffset="3367">5464 762 8330,'-15'7'0,"1"1"403,-3-3 1,5-1 0,0 4 672,2 6 1,3-2-783,7 3 1,2-10 0,5 2 0,8-7-156,4-7 0,3 2 1,2-10-1,3-2-167,2-2 0,2-5 0,-4-3 0,2-2-31,-2 3 0,-11 1 1,-3 4-1,-1 1-26,0 6 1,-7-6 0,2 6-1,-7-6-227,-7-1 0,-6 6 0,-8 1 1,-3-1-99,-6 3 1,6 2 0,-5 10 0,5 0 581,2 0 1,1 0-1,-1 3 1,2 4 181,6 8 1,-3 6 0,10 6 0,2 4 0,2 3 1,3-7 0,0 4 0,3-2 113,4 0 1,5 0-1,10-7 1,0 0-234,0 0 0,-1-3 0,1-2 0,0-5-159,0-2 1,-1 4-1,1-6 1,0-4-51,0-1 0,-3-1 1,-2 3 57,-2 2 0,-11-2-145,4-12 1,-8 2-281,-8-9 1,6 6 270,-5-6 0,7-1 1,7-6 334,7-1 0,16 0 1,6-2-1,7-3-238,8-2 1,14-2 0,15 4-1,5-2-628,2 2 1,3 6 0,2 4-1,2 2-1216,-2-2 1472,-12-2 0,4-3 1,-6 0-1</inkml:trace>
  <inkml:trace contextRef="#ctx0" brushRef="#br0" timeOffset="4062">2197 1829 7995,'12'-34'241,"-4"5"1,-6 5 207,-2 2 1,-2 10 0,-6 10-1,-9 14-68,-9 17 0,-8 19 0,-12 13 1,-2 11-84,23-29 1,-1 2-1,-7 2 1,-2 2 0,1 6-1,0 2 1,-3 0 0,-1 2-102,-2 2 1,-2 1 0,-8 7 0,-2 0 0,-2 3 0,-1 1-1,0 1 1,-1 0-212,0-1 0,1-1 1,5-2-1,1-2 1,1-5-1,1-3 1,5-3-1,2-2-354,6-6 1,3-2 0,-18 26-182,35-29 1,14-23 0,14-21 0,8-12-2675,7-7 3223,-5-13 0,17 8 0,-7-7 0</inkml:trace>
  <inkml:trace contextRef="#ctx0" brushRef="#br0" timeOffset="4433">2306 1851 8806,'22'22'749,"5"12"0,9 12 0,17 19-462,-20-24 0,2 3 1,9 5-1,4 1 1,9 9-1,4 0 0,9 5 1,3-2-168,-20-19 1,1 0 0,1-1 0,5 4 0,0 0 0,2-2 0,0-2 0,1-1 0,0-1 0,2 2 0,-1 0 0,1 0-285,0 0 0,1-1 0,-1 0 1,0-2-1,-1 0 0,1-1 1,-4-3-1,1-2 0,-2 0 1,25 14-1,-3-2-83,-6-4 0,-4 1 0,-11-1 0,-3 0 1,-5-4-1,0-2 0,-4 0 0,-1-2-80,-5-2 0,-2-1 1,27 25-1,-19-6 1,-8 2-716,-5-3 0,-5-2 1042,-1-3 0,3 1 0,-13 0 0,4-1 0,5 1 0</inkml:trace>
  <inkml:trace contextRef="#ctx0" brushRef="#br0" timeOffset="5049">303 1916 8075,'-12'22'62,"4"0"0,6 0 216,2-1 0,2 8 0,6 1 1,9-4-161,9-2 1,1-2-1,9-3 1,5-4-641,8-8 1,-3-4-1,4-3 1,-4 0 521,-2 0 0,-1-10 0,1-2 0</inkml:trace>
  <inkml:trace contextRef="#ctx0" brushRef="#br0" timeOffset="5183">738 1960 8673,'-17'24'461,"-4"5"0,-6-2 1,5 9-1,0 5 261,1 8 1,-1 6 0,2 11 0,4-4-388,1-3 1,0 3 0,-6-6 0,1 2-378,6 0 1,-6-17 0,8 0-1,0-7-1892,5-7 1,5-3 1933,2-2 0,0-10 0,0-2 0</inkml:trace>
  <inkml:trace contextRef="#ctx0" brushRef="#br0" timeOffset="5483">782 2287 8140,'7'-15'0,"0"1"246,-2-3 0,7 4 0,3-1 1,4-3 1,3-2 1,0-10 0,-1-3-1,1 1-289,0-1 0,5 1 1,-3 4-1,-5-2-36,1 3 1,-8 4 0,0 5 265,-3 2 0,-4 10-13,-12-2 0,-5 7 1,-10 7 147,0 8 1,3 4 0,2 6 0,5 1-73,2 3 0,-4 10 0,4-5 0,0 2-535,1 0 1,1-9-1,8 4 1,0-2-653,0 1 1,0-1 0,3-8-1519,4 1 2453,5-10 0,20-2 0,2-10 0</inkml:trace>
  <inkml:trace contextRef="#ctx0" brushRef="#br0" timeOffset="5834">1392 1895 8075,'0'-22'1122,"0"0"0,0 0-246,0 0 0,-3 10-600,-4 5 0,2 5 0,-7 4 0,0 5-118,0 8 0,4-1 0,-4 6 1,3 4-106,4 0 1,2 8-1,3-3 1,0 0-5,0 2 0,10-4 1,5 7-1,2-3 80,-3-4 1,5 4-1,-6-2 1,-1-2 306,-5-3 0,3-2 0,-3 0-112,-2-1 0,-13-1 1,-9-6-671,-9-7 0,2-4 0,-5-3 0,4 0-3315,4 0 3661,-11-10 0,8-2 0,-7-10 0</inkml:trace>
  <inkml:trace contextRef="#ctx0" brushRef="#br0" timeOffset="6952">3547 2003 9687,'0'22'115,"0"0"0,0 0 0,0 0 0,0-1-4,0 1 0,-2-3 0,-3-2 140,-2-2 1,0-1-194,7 8 1,-3-10-202,-4-4 1,-5-6 100,-10-2 1,8-10 0,1-4 0,4-6-3,4-1 0,3-1 0,2-2 15,0-5 1,0 4 0,0-4 162,0 5 1,2 12 47,5 5 1,3 14 0,7 8 0,-3 6 123,3 8 0,-5-2 0,3 9 0,2 3-155,2 2 0,-4-4 1,-3-4-1,0-1 244,0-6 0,-5-1-43,8-4 1,-3-11 0,2-10 0,-4-12-138,0-7 1,-8-10-1,8-3 1,-3-2-108,0-4 1,3-4 0,-5-1 0,2-1-585,-2 1 0,0 6 1,0 4-1,4 1-364,3 6 1,-4 1 0,6 4-323,3-1 1,3 7 0,1 3 410,1 3 1,0 4-1,0 12 570,-1 7 1,-1 6 0,-3-1-1,-5-2 169,-3-2 1,8-3 0,-5 5 127,1-3 0,-1-9 0,-5 5 296,7-1 1,-1-6 159,1 4 0,-2-2 0,5 0-68,-2 2 0,-11 10 0,4-3 0,-6 8-31,-2 7 0,0-2 1,-2 7-1,-3 0-104,-2-1 1,-1 4 0,8 6 0,0-2-182,0-4 1,0-6 0,3-9 0,4-3 96,8-4 0,4-5 0,3-13 0,-1-7-13,1-11 0,7-11 1,-2-11-1,-5-1-323,-5 1 1,-13-1 0,4 0 0,-6 1-174,-2-1 1,-10 10 0,-4 5 0,-8 5-336,-7 2 1,-5 3 0,-9 5-1,2 6-2197,4 6 2756,6 2 0,-1 0 0,-2 0 0</inkml:trace>
  <inkml:trace contextRef="#ctx0" brushRef="#br0" timeOffset="7850">3482 2047 8213,'0'-22'0,"0"0"0,0 8 739,0-1 1,0 13-85,0 2 0,0 10 1,0 14-1,0 5-198,0 7 1,0-2 0,0 2 0,0 3-118,0 2 0,0 0 1,0-2-1,0-5-235,0-3 0,-2 8 0,-3-5 0,-2 0-368,2-5 0,2-2 0,3-1 0,-2 3-1517,-5-2 0,4-3 1780,-4-2 0,5 0 0,2-1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9:02.528"/>
    </inkml:context>
    <inkml:brush xml:id="br0">
      <inkml:brushProperty name="width" value="0.08571" units="cm"/>
      <inkml:brushProperty name="height" value="0.08571" units="cm"/>
    </inkml:brush>
  </inkml:definitions>
  <inkml:trace contextRef="#ctx0" brushRef="#br0">44 937 7860,'-14'-2'552,"-1"-5"1,10 2-519,-2-10 1,5 1 0,2-8-1,0 0-41,0 0 1,0 1-1,0-1 1,0-2-65,0-5 1,0 4 0,2-6 0,3 2 34,2 0 1,3-7-1,-5 7 1,2 2 16,-2 3 0,4 2 1,-1 0-1,-1 0 345,3 1 1,-6-1-34,11 0 1,-8 10-80,8 5 1,-3 7 0,5 7-75,-3 8 0,-6-3 0,4 2 0,0 3 38,0 2 0,2 3 0,8 0 72,0 0 0,0 0 0,-1-1-95,1 1 1,0 0 0,-3 0-1,-2-3-117,-2-4 1,-3 4 0,5-5-72,-3 6 1,-2 2 0,5-1 14,-2 1 1,-8-7 0,5-1-65,-2 3 0,0-7 1,-6-1 188,4 1 1064,-1-7-674,-7 6 1,0-11 0,0-5-279,0-8 0,0-4 1,0-6-1,0-4-105,0-7 0,0-5 0,0-3 0,0 1-404,0-1 0,0-6 1,0-4-1,0 1 70,0 0 1,0 2 0,0 7 0,0 1-287,0-1 0,7 10 0,3 5 0,0 5-1236,-1 2 1742,8 10 0,-5-7 0,10 7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9:03.995"/>
    </inkml:context>
    <inkml:brush xml:id="br0">
      <inkml:brushProperty name="width" value="0.08571" units="cm"/>
      <inkml:brushProperty name="height" value="0.08571" units="cm"/>
    </inkml:brush>
  </inkml:definitions>
  <inkml:trace contextRef="#ctx0" brushRef="#br0">23 32 8283,'-3'-15'372,"-4"1"0,5 11-372,-6 3 0,6 3 0,2 11 510,0 3 1,2 2 0,3 3 0,2 0-1319,-2 0 1,0-1 807,2 1 0,5 0 0,10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9:04.126"/>
    </inkml:context>
    <inkml:brush xml:id="br0">
      <inkml:brushProperty name="width" value="0.08571" units="cm"/>
      <inkml:brushProperty name="height" value="0.08571" units="cm"/>
    </inkml:brush>
  </inkml:definitions>
  <inkml:trace contextRef="#ctx0" brushRef="#br0">22 0 8283,'-2'24'128,"-3"3"1,-3 2 303,4-2 0,1 4 0,3-2 0,0 0-454,0 3 0,0-8 0,0 5 1,0-5-1556,0-2 1,10-8 1576,4 1 0,-4-1 0,0 8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21:09:04.242"/>
    </inkml:context>
    <inkml:brush xml:id="br0">
      <inkml:brushProperty name="width" value="0.08571" units="cm"/>
      <inkml:brushProperty name="height" value="0.08571" units="cm"/>
    </inkml:brush>
  </inkml:definitions>
  <inkml:trace contextRef="#ctx0" brushRef="#br0">44 0 9543,'-10'49'0,"-2"-3"729,0-5 1,2-3 0,10 4 0,3-4-18,4-1-712,5-11 0,19 15 0,3-7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07.546"/>
    </inkml:context>
    <inkml:brush xml:id="br0">
      <inkml:brushProperty name="width" value="0.08571" units="cm"/>
      <inkml:brushProperty name="height" value="0.08571" units="cm"/>
    </inkml:brush>
  </inkml:definitions>
  <inkml:trace contextRef="#ctx0" brushRef="#br0">22 0 7396,'-7'15'1389,"0"1"-1080,2 8 0,3-3 1,2 10-1,0 0-92,0 4 1,2 5 0,3 3 0,2 2-284,-2 5 0,-3 4 1,1 8-1,1-3-147,3-2 1,0-3 0,-7 3-1,0-10-38,0-9 1,8-7 0,-1-10 243,-3 0 1,6-11-1,-1-13 1,3-16 147,5-14 0,2-9 1,2-6-1,0-4 91,1-2 1,-1-3-1,0-7 1,0 3-208,1 4 0,-3-2 0,-3 9 1,-2 3-174,3 2 1,-7 4 0,-3 6 109,-5 7 1,-2 16-1,-2 12 318,-5 12 1,-3 14 0,-7 4 0,3 4 178,-2 3 1,-1 4-1,1 1 1,4 1-149,2-1 0,1 1 1,4 0-1,-2-3-563,2-5 1,3 3-1,4-7 1,5 0-172,8 0 1,3-5 0,4-12 0,1-7-497,6-5 0,-3-2 0,7 0 0,0 0-786,0 0 1705,-7 0 0,5-19 0,-10-4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1:59:14.409"/>
    </inkml:context>
    <inkml:brush xml:id="br0">
      <inkml:brushProperty name="width" value="0.08571" units="cm"/>
      <inkml:brushProperty name="height" value="0.08571" units="cm"/>
    </inkml:brush>
  </inkml:definitions>
  <inkml:trace contextRef="#ctx0" brushRef="#br0">128 44 7759,'-14'0'3182,"-1"0"-2656,10 0 0,-2 0-281,14 0 0,-2 0 1,10 0-1,2 0-9,2 0 1,-2 0-1,5 0-65,9 0 1,-2 0-1,0 0-250,-5 0 1,-2 0-1,0 0 34,0 0 1,-8 0-221,1 0 380,-1 0 0,-4 0-70,-10 0 0,-10 0 1,-11 0 61,-1 0 1,0 0-1,0 0 1,-2 0 22,-5 0 0,5 0 0,-5 0 0,5 0-8,2 0 0,0 0 0,0 0 74,1 0 1,-1 0 0,0 0-63,0 0 0,8 0-696,-1 0 417,10 0 1,-2 0 0,14 0 125,8 0 0,7 0 0,4 0 0,3 0 104,-2 0 1,4 0 0,-2 0 0,0-2 31,3-6 0,-8 6 1,5-5-1,-5 4 8,-2 3 1,-7-7 0,-1 0 506,3 2-480,-7 2 1,-3 3 0,-14 0-170,-8 0 0,-4 0 0,-3 0 1,0 0-298,0 0 0,1 0 0,-1 0 1,0 0 20,0 0 1,1 0 292,-1 0 0,0 10 0,0 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4:27.992"/>
    </inkml:context>
    <inkml:brush xml:id="br0">
      <inkml:brushProperty name="width" value="0.06" units="cm"/>
      <inkml:brushProperty name="height" value="0.06" units="cm"/>
      <inkml:brushProperty name="color" value="#E71224"/>
    </inkml:brush>
  </inkml:definitions>
  <inkml:trace contextRef="#ctx0" brushRef="#br0">75 816 8201,'-22'0'1091,"1"0"-508,-1 0 1,12-7-1,10-3 1,15-2-247,11-5 1,11-5-1,13-4 1,8-6-41,5-2 1,5 8-1,2-3 1,5 5-255,3 2 1,-6-7-1,6 2 1,-6 5-1336,-9 5 1,0 13 1291,-12-4 0,0-4 0,-8 0 0</inkml:trace>
  <inkml:trace contextRef="#ctx0" brushRef="#br0" timeOffset="384">532 794 8198,'-21'0'486,"6"0"0,3 3 120,2 4 0,3 5 1,7 12-1,0 5-230,0 8 0,0 6 1,0 6-1,2 4-73,6 3 0,-6 2 1,8 4-1,-3 1-545,0 3 0,1-15 0,-8 7 0,0-12-591,0-10 0,7-5 833,0-9 0,10 10 0,-5 1 0</inkml:trace>
  <inkml:trace contextRef="#ctx0" brushRef="#br0" timeOffset="1310">685 1404 7605,'2'12'654,"6"-5"0,4-14 1,12-7-1,5-6-769,7-1 0,5-11 0,3-4 0,-1-5-146,1-3 1,-10 1-1,-5-1 1,-5 3 197,-2 5 0,-10-3 1,-5 10-1,-4 2 46,-3 3 1,-3 12-1,-4 5 1,-10 4 157,-10 3 1,3 0 0,-5 3-1,5 4 496,2 7 1,-7 8-1,0 5 1,2 4 141,3 3 1,3-5 0,1 7 0,3 3-620,3 2 0,9 3 0,-2-1 0,4 1-152,3 0 1,3-1-1,4 1 1,7-3-789,6-5 0,4-4 0,3-13 1,4-5-315,3-6 1,0-6 0,4-2-1,-4-2 702,-2-6 0,6-6 1,-4-13-1,0-2 390,-5 3 1,-5-8-1,-2 0 1,0-2 34,0-1 0,-8 1 0,-2-5 1,-2 5 625,-5 7 1,-3-3 0,-2 3 0,0 2 677,0 3 0,-9 12 0,-6 5-535,-4 4 1,-3 3-1,0 3 1,0 4-421,1 8 1,6 6-1,3 6 1,0 2-640,0-2 0,7 4 0,-2-2 0,4-2-316,3-3 1,0-2 0,3 0-1,4-1-695,8 1 1,4-3-1,3-2 1,-1-4 734,1-4 1,0-2 0,0-9 0,-3-5 676,-4-8 1,4 3-1,-7-2 1,0-3 560,-5-3 0,3 6 432,-3-1 0,10 10-859,-2-2 1,-3 7 0,0 7-1186,-2 8 0,7 4 0,-3 3-447,6 0 0,-6-8 1354,1 1 0,-1-10 0,8 4 0</inkml:trace>
  <inkml:trace contextRef="#ctx0" brushRef="#br0" timeOffset="1532">1708 1295 8165,'3'-24'32,"2"-3"1,2-4 205,-2-3 0,0 7 0,-1-2 0,4 5 311,-4 2 0,-1 1 0,-3-1-48,0 0 1,-3 10 0,-4 7-160,-7 10 0,-3 2 0,0 13 1,5 6-38,2 6 1,-7 4 0,5 8 0,0-1-427,5 1 1,-3-1 0,3 1-1,2-1-391,2 1 1,3-3 0,0-5 0,3-7-68,4-4 1,-2-13-1,9-5 1,3-5 225,3-2 0,4-17 0,3-7 0,2-10 177,-3-12 1,-9 0-1,-2-9 1,-1-1 390,-2 0 1,5-2-1,-7-5 1,0 5 183,-1 8 0,-1 4 0,-8 4 0,0 4 582,0 1 1,0 18-697,0-3 1,2 22-1,3 5 1,4 10-195,4 9 1,-9 10 0,6-3-1,-3 3-153,1 5 1,1 2-1,-4 2 1,2 1-159,-2 0 0,0 2 0,0 2 0,2 3-57,-2-3 0,-3-2 1,-2-5-1,0-4 106,0-8 439,0-5 1,-2-22 0,-3-9 0,-2-12-122,2-10 1,3-3 0,4-7-1,3 3-60,2-3 0,8 8 1,-6 2-1,3 5-45,5 2 0,-5 7 1,3 3-1,2 3-193,2 4 0,3 2 0,0 3 1,0 3-280,-1 4 1,-6 8-1,-1 11 1,1 6-526,-3 1 0,5 1 0,-10 5 955,-2-3 0,7 1 0,0 6 0</inkml:trace>
  <inkml:trace contextRef="#ctx0" brushRef="#br0" timeOffset="2484">2754 1034 8177,'-22'12'253,"0"7"1,0-4 0,0 4 398,1 3 1,6 0 0,3 2 0,2 3-134,6 2 1,1 2 0,3-4 0,0 2-354,0-3 1,10-4-1,4-7 1,6-8 52,1-5 0,1-2 0,2-2 0,3-5 35,2-8 0,-2-7 0,-10-4 0,-5-3-33,-3 2 1,-1-4-1,-8 2 1,0 0-349,0-3 1,-3 8-1,-2-5 1,-4 7-654,-3 8 1,4-6 0,-6 6-850,-3-6 1,5 8-1095,-3 5 2070,11 5 0,4 2 936,14 0 0,5 7 1,3 3-1,0 2 249,0 5 1,-1-1-1,1 1 1,0-2 176,0 2 0,0 2 0,-1 1 0,-1-3-228,-6-3 0,3 1 0,-10 6 0,1 1-237,1 0 0,-6-8 1,4 1-1,-7-1-252,-7-1 1,-5 3-62,-10-8 0,3-13 0,2-14 1,5-8-214,2 0 0,0-4 0,5-1 0,-2 1-17,2-1 0,5 3 1,5 8-1,5-1-100,2 0 1,2 3-1,11 4 1,1 8-1034,3 5 1432,10 2 0,-5-10 0,9-2 0</inkml:trace>
  <inkml:trace contextRef="#ctx0" brushRef="#br0" timeOffset="2665">3864 620 8087,'0'15'399,"0"-1"1,0 3 266,0 2 1,0 3 0,0 0 0,0 0-324,0 0 0,3 7 0,1 2 0,6 1-302,2-1 0,-7 8 0,2-5 0,-4-1-412,-3-4 0,0-4 1,0-4 62,0 1 0,0-12 0,-3-10 310,-4-12 0,2-8 0,-7-4 0,2-2 92,6-3 1,1-8 0,3 6 0,0-1 375,0 1 1,3 2 0,4 7-100,7 0 0,6 10 1,2 5-1,-1 5-471,1 2 0,0 0 0,2 2 0,3 5-645,2 8 1,2 4 0,-4 3-1,2 0-512,-3-1 1,-1 1 0,-4-2 1256,1-6 0,0 5 0,0-6 0</inkml:trace>
  <inkml:trace contextRef="#ctx0" brushRef="#br0" timeOffset="2865">4300 860 8087,'-10'-20'119,"-2"3"0,-3 3 1050,1-3 1,-1 7-446,-6 3 1,-1 7-1,2 7 1,6 8 14,7 4 1,-3 5 0,3 3 0,2 4-205,3 3 0,2-5 0,2 5 0,3-2-368,2-6 1,10-2 0,-3-4 0,6-6-230,2-6 1,-1 1 0,1-1 0,0-4-285,0-1 0,-8-13 0,1-7 0,-1-7-1014,-2-5 0,5-10 0,-7 3 0,0-5-2419,-1-3 3779,8-9 0,-5-3 0,10-9 0</inkml:trace>
  <inkml:trace contextRef="#ctx0" brushRef="#br0" timeOffset="3015">4496 32 8087,'0'-14'744,"0"-1"0,7 13 1,0 2-168,-2 12 1,0 17 0,0 10-1,4 9-286,4 10 1,-6 5 0,5 7 0,0 8-348,0 9 1,-7 7-1,2-2 1,-2 0-898,2-7 1,-4-3 0,4-19 952,-5-15 0,8-21 0,2-18 0</inkml:trace>
  <inkml:trace contextRef="#ctx0" brushRef="#br0" timeOffset="3182">4300 707 8087,'-15'-14'0,"3"-1"823,2-2 0,15-2 1,19-3-1,15 0-405,10 1 0,21-4 1,2-1-1,13-6-389,-38 16 0,0-2 0,2 1 0,-1-2 0,3-1 0,0-1 0,-4 2 0,0 2-1110,43-12 703,-13 5 0,-12-8 0,-11-2 0</inkml:trace>
  <inkml:trace contextRef="#ctx0" brushRef="#br0" timeOffset="3600">315 2820 8247,'-12'-8'496,"7"13"1,7 17-61,5 9 0,10 8 0,-2 9 1,2 8-350,-3 7 0,6 0 0,-6 17 0,6 0-399,1-3 0,1-2 1,0-10-1,-3-4 312,-4-10 0,4-10 0,-7-19 0</inkml:trace>
  <inkml:trace contextRef="#ctx0" brushRef="#br0" timeOffset="3765">32 3212 10269,'0'-22'0,"0"0"613,0 0 1,19 0 0,12-2 0,15-2-376,12-3 1,5-10 0,5 5 0,5-2-323,7-1 1,-5 11-1,-3-3 1,-7 7-2363,-7 7 2446,5 6 0,-17-1 0,8-2 0</inkml:trace>
  <inkml:trace contextRef="#ctx0" brushRef="#br0" timeOffset="4349">728 3516 9593,'22'0'445,"2"-4"1,3-9 0,4-11-223,3-7 0,-5-5 1,5-8-1,0-2-315,0-5 1,-7 5 0,-1-5 0,-6 3-96,-6-3 0,-9 5 0,2-2 1,-4 7-116,-3 4 0,-10 13 0,-5 0 1,-4 10 229,-3 4 1,-2 3-1,-3 9 1,1 5 420,6 8 1,-1 7 0,6 7-1,-4 7 195,-3 5 0,8 3 1,1 2-1,4 4-462,4 8 0,3-2 1,2 2-1,0 3-744,0 2 1,9-8 0,8-4 0,10-10 56,9-12 1,5-2 0,3-22-1,2-8 123,4-9 1,4-17 0,6-10 0,-4-9 481,-3-10 0,5 0 0,-7-3 0,-5-2 19,-7 3 1,-8 9 0,-12 0 0,-2 5 470,-2 3 0,-13 11 0,-2 8 0,-12 10 355,-7 4 1,-10 3 0,-3 9-1,1 5-158,-1 8 1,-6 11-1,4 6 1,-2-1 136,-1 1 0,13 4 0,0-4 0,7-1-621,0 1 0,5-1 0,0-4 1,2 2-736,5-3 1,3 6-1,4-3 1,6-3-42,6-1 0,5-4 0,6-1 0,1-6-144,3-7 0,3-4 1,-6-3-1,3-3 999,-2-4 1,-3-5 0,-2-10-1,0 1 480,0-1 1,-1 7 0,-1 1 0,-3-1-333,-3 3 0,-2 0 0,5 7-803,-2-2 0,-8 0-3123,7 7 3496,-9 0 0,5 9 0,-10 3 0</inkml:trace>
  <inkml:trace contextRef="#ctx0" brushRef="#br0" timeOffset="5409">1970 2950 8110,'-3'-34'329,"-4"5"0,-5 5 547,-10 2 0,0 10 1,1 5-153,-1 5 0,2 11 0,3 6 0,5 4-276,3 3 1,-6 9 0,8 6 0,2 4-186,3 2 1,2 1-1,0-1 1,0 1-396,0 0 0,2-11 0,5-4 0,8-4-777,4-4 1,5-8 0,3-6-1,4-7-240,3-7 1,-7-8 0,2-14 0,-5-7 598,-2-5 0,0-5 1,-3-5-1,-2-7 550,-2-5 0,-11 0 0,4 2 0,-6 1-35,-2-8 0,0 3 0,0-5 1,0 9 390,0 10 0,0 15 0,0 7 242,0 5 0,0 14 0,0 13 0,0 14-13,0 9 1,0 20 0,3-2-1,1 4-247,4 5 1,1-4 0,-4 6 0,2 1-163,-2 0 1,-2-1 0,-3 6-1,0-3-312,0 2 1,0 3-1,0 0 1,0-7-91,0-13 0,0-9 416,0-12 1,0-20 0,0-11 0,0-13 51,0-7 1,0-12-1,0 0 1,0-8-143,0 1 1,0 4-1,0 6 1,2 4-12,5 2 0,3 3 0,7 10 0,-3 2-154,3 2 0,3 11 0,2-1 1,-1 10 33,1 9 0,2 15 0,0 5 0,3 2-803,0 1 1,-15-1-1,10 7 1,-5-1 833,-5-6 0,7 5 0,-7-7 0</inkml:trace>
  <inkml:trace contextRef="#ctx0" brushRef="#br0" timeOffset="5655">3102 2036 8173,'-14'0'635,"-1"0"1,13 9 0,-1 8-1,10 10-81,6 9 1,1 8-1,8 4 1,0 5-191,-1 3 0,8 2 0,-2 7 1,-5 3-459,-5 5 1,-5-6 0,2 6-1,-6-5-328,-6-3 1,-2-19 0,0-10 0,-2-11 24,-6-11 1,3-4 0,-9-13 0,-1-6 316,3-13 0,-5-2 0,8-13 0,-1-4 124,0-7 1,3 2 0,7-2 0,0 6 256,0 6 0,0 9 1,3-2-1,1 5 52,4 2 0,9 10 0,-3 5 0,5 5-263,3 2 0,0 12 1,2 7-1,3 10-522,2 5 0,0 5 0,-5 9 0,3 3-2782,2-3 3214,0-11 0,-7 4 0,-1-7 0</inkml:trace>
  <inkml:trace contextRef="#ctx0" brushRef="#br0" timeOffset="5882">3755 2558 8144,'0'-29'212,"0"0"0,-9-2 1,-6 7-1,-4-1 986,-3 6 0,5 12 1,-5-1 272,-9 6 1,2 7 0,0 7-930,5 10 0,9 14 0,3-2 0,2 2-747,5 1 1,3-4-1,2 6 1,2-3-217,6 3 0,1-7 0,8-1 0,-2-4-492,2-6 0,2 4 1,3-18-1,0-2 700,-1-3 0,-6-4 0,-1-6 0,3-8 685,3-11 1,-1 3-1,-2-5 1,-5 4 106,-2 4 0,7-1 0,-5 0-416,0 0 0,5 8 1,-7 2-161,2 2 1,-5 3 0,5 9-1355,-2 5 1,-3-2 0,-7 10 0,0 2 1350,0 2 0,10 3 0,2 0 0</inkml:trace>
  <inkml:trace contextRef="#ctx0" brushRef="#br0" timeOffset="6132">4126 2145 8144,'-30'-8'1066,"1"1"1,0 0 0,8 7 0,-1 2-185,0 5 0,8-2 1,1 12-1,4 5-478,4 5 0,3 11 0,4-1 1,5 4-372,8 2 1,7 1 0,4-1 0,8 1 83,7-1 1,-2 1 0,12-3-1,-5-5-217,-3-7 0,-9 3 0,-5-3 0,-7-2-68,-8-3 1,-6-5 0,-16-2 0,-9-5 75,-9-2 1,-1-3 0,-9-7 0,0 0-667,2 0 0,-5-2 0,10-3 0,2-5 758,3-2 0,2-12 0,1-10 0</inkml:trace>
  <inkml:trace contextRef="#ctx0" brushRef="#br0" timeOffset="6683">4866 2428 8151,'-15'-8'781,"1"1"1,9-10 0,-2 3-243,4-6 1,13 3 0,5-2 0,4-5-284,3 0 1,-1-10-1,4-3 1,1-4-97,3-2 1,0-3 0,-7-3-1,0-1-86,0 1 1,-10 10 0,-3 6 0,-1 1 19,-1 6 0,-2 1 0,-12 6 0,-8 4 135,-4 8 1,-6 5 0,-1 2 0,-3 2 263,2 5 1,3-2 0,2 12 0,0 5-119,1 5 1,6 11 0,3-1 0,2 4-251,6 2 0,1 3 1,3 3-1,0 4-168,0 3 1,0-8-1,3 3 1,4-5-853,7-3 1,13-9-1,2-7 1,0-10-399,2-10 1,1-5 0,7-6 0,-5-9 447,-3-8 0,5-16 1,-7-1 844,-2-11 0,-3-6 0,-2-11 0</inkml:trace>
  <inkml:trace contextRef="#ctx0" brushRef="#br0" timeOffset="7198">5280 1644 8151,'-8'-51'-72,"1"0"1,-7 0 0,4 10 0,0 5 676,1 7-30,1 5 1,8 28 0,0 16 0,0 14-116,0 12 1,8 12 0,-1 0 0,0 5-125,3 2 1,-1 8 0,8 2-1,-4 2-564,-4 5 0,6 3 0,-6 4 0,1 6-69,-5-45 1,0 1 0,2 1-1,0 1 1,-3-2 0,0-1 0,3 42-1503,2-10 1,-6-19 1577,4-19 0,-4-32 1,-3-27-1,-3-16 345,-4-10 0,-3-10 0,-7-2 0,3 0 166,-3-1 1,-3 3-1,-4 8 1,-2-1 109,-3 1 1,0 2 0,4 4 0,-1 8 316,-3 5 0,0 5 0,7 4 1,0 8 139,0 5 1,3 11-1,4 6-899,8 4 0,7 3 1,7-3-1,8-2-239,4-2 0,13-10 1,4 2-1,5-7-378,3-7 1,-1-6 0,1-11-1,-1-5-112,1-7 0,-8-5 0,1-5 0,-1-3 537,-2-1 1,-3-8 0,-11 7 0,-6 2 503,-7 3 0,-4 0 0,-3-2 0,0-3 265,0 3 1,-3 2 0,-1 2 0,-6 3 388,-2 5 0,7 4-509,-2 11 1,4 11 0,3 10 0,0 17-303,0 17 0,0 5 0,3 19 0,4 4 145,7 9 1,-2 6 0,1 10-1,-1 3-486,0 4 0,-5-4 0,5 6 0,0-1-152,0-1 1,-4-9 0,4-15 0,-3-12-2092,-4-14 2471,7-20 0,0-24 0,10-12 0</inkml:trace>
  <inkml:trace contextRef="#ctx0" brushRef="#br0" timeOffset="7873">5454 2101 8151,'-22'0'723,"0"0"0,1 0-306,-1 0 0,10-2 0,7-6-122,10-6 1,7 2 0,10 0 0,2-1-151,5 1 1,2 8 0,8-6 0,-3 3-286,3-1 0,-5-1 0,2 4 0,0-2-317,-2 2 1,5-5 0,-10 0 0,-2 1 122,-3-1 0,-2-5 1,-1 6 391,1-3 0,-7-3 0,-3-7 406,-3 1 0,-1-1 0,-8 0 198,0 0 1,-3 1 0,-4-1 352,-7 0 1,1 10 0,-1 5-291,-3 4 1,-2 3 0,-3 3 0,2 4-71,6 7 0,-5 6 1,4 4-1,-2 3-461,3 2 1,2 9 0,7-1 0,-3 1-689,4-1 1,4 1-1,7-9 1,7-2-734,6-3 1,11-12 0,5-4-1,8-6 104,7-2 0,-5-2 0,5-6 0,-5-6 646,-3-6 1,-7-9 0,-2 0 0,-5 0 360,-9-2 0,-1 7 0,-12-8 0,-2 3 535,-2 0 1,-3 0 0,0 7 0,-3 1 457,-4-1 0,-5 7 0,-10 3 1,0 2 657,0 6 0,1 1 1,-1 3-670,0 0 0,0 3 1,3 4-647,5 7 0,4 6 1,10 2-1,0-1-228,0 1 0,0 0 0,0 2 0,2 0-397,6-2 1,-4 5 0,13-13-1,5 3-883,5-2 0,9-6 0,-5-9 1,3-2 64,5-5 0,2-8 0,3-14 0,-3-7 388,-5-5 1,3-5 0,-10-5 0,-2-10 834,-3-9 0,-3 2 0,1-7 0</inkml:trace>
  <inkml:trace contextRef="#ctx0" brushRef="#br0" timeOffset="8048">6543 860 7748,'0'-34'-354,"0"5"1,-3 7 1046,-4 7 0,5 15 0,-8 17 1,3 12-177,-1 15 0,1 2 0,7 14 0,0 6-136,0 4 0,0 12 0,0 1 0,3 8-509,0-40 0,1 0 0,1 6 0,2 0 1,2 1-1,1 0 0,-1-1 0,-1 0-921,0-1 1,-1-1-1,7 39 1,6-14 1048,-6-19 0,5-23 0,-6-6 0</inkml:trace>
  <inkml:trace contextRef="#ctx0" brushRef="#br0" timeOffset="8098">6151 1535 8151,'-22'-7'0,"3"-3"591,4-2 0,5 4 1,15-6-1,10-3 311,14-2 0,19-3 0,13-2 0,11-3-750,15-2 1,3-10 0,-39 20 0,2 0 0,0-4-1,0 0-874,1-2 1,-1-1 0,0 0 0,-2 1 300,36-19 0,-10 1 1,-2-1-1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14:38.209"/>
    </inkml:context>
    <inkml:brush xml:id="br0">
      <inkml:brushProperty name="width" value="0.06" units="cm"/>
      <inkml:brushProperty name="height" value="0.06" units="cm"/>
      <inkml:brushProperty name="color" value="#E71224"/>
    </inkml:brush>
  </inkml:definitions>
  <inkml:trace contextRef="#ctx0" brushRef="#br0">240 1547 8533,'-21'0'128,"-1"-3"0,0-1 0,0-4 132,1 3 1,1 5 0,3 5 0,3 7 141,-3 8 1,0-3 0,0 14 0,5-2-252,2 0 0,3 10 0,7-5 0,0 2-153,0 0 1,0-9 34,0 2 1,2-7 0,6-8 0,6-6-94,5-6 0,-4-12 0,-1-7 0,3-7 35,3-5 0,2 0 0,-3 5 0,-2-3 15,-3-2 0,-2 0 1,5 7 288,-2 1 1,-1-1-536,8 0 1,0 10 212,0 5 0,-8 4 0,-2 6 0,-2 4 1,-5 8 0,-3 4 0,-2 5 0,0 3-64,0 2 0,0 0 1,0-5-1,0 3-141,0 2 1,0 0 0,-2-8 187,-5 1 0,4-12 1,-6-10-194,-1-12 0,7-17 1,-4-8-1,5-4 85,2-2 0,2-1 1,5 1-1,8-1 358,4 1 1,3 6-1,0 6 1,2 4 116,5 8 1,-2 12 0,7-1-1,-3 11-91,-4 11 0,-3 10 1,-2 20-1,-3 2-332,-5 5 0,3-3 1,-9 8 114,-3-3 0,7 8 0,0-6 0</inkml:trace>
  <inkml:trace contextRef="#ctx0" brushRef="#br0" timeOffset="1029">1373 1198 8152,'0'-21'70,"0"6"1,0 1 474,0-3 1,-3-3 88,-4-2 1,-5 3-279,-10 5 0,0 4 0,1 12 0,-1 6-216,0 6 0,0 13 0,1 4 0,-1 3-344,0 5 0,8-1 1,1 1-1,4-5-100,4-2 1,2-3 0,3-8 0,3-1 38,4-6 0,0-4 0,13-10 0,6-3 231,6-4 1,4-12-1,5-10 1,-2 2 215,-3 3 0,-9 12 0,2 5 0,-5 4 441,-2 3 1,-3 5-1,-4 10 16,-8 14 0,-5 12 0,-4 10 1,-5 9-234,-8 10 1,-14 0-1,-5 8 1,-2-3-168,0-5 0,9-14 0,-2-13-161,5-11 1,2-23 0,3-16-721,4-20 0,6-14 1,9-9-1,2-9-333,5-3 0,-2-1 1,10 2-1,4 5 218,8 3 0,-3 2 1,5 10-1,-3 3 757,3 1 0,5 11 0,10-6 0</inkml:trace>
  <inkml:trace contextRef="#ctx0" brushRef="#br0" timeOffset="1150">1787 1155 8152,'12'-22'-58,"-5"0"1,-2 0 542,2 1 0,-5-1 0,6 0 239,-6 0 1,-9 8 0,-3 2 0,-2 2-294,-5 5 1,-2 3 0,-3 4 0,0 5-399,0 8 1,8 7 0,-1 4 0,1 6-244,2 2 0,-5 2 1,10 5-1,2-2-131,2-3 1,3-9 0,0 2-1,3-3-423,4 3 1,-2-12 0,9 3 743,3-8 0,3-7 0,-1-13 0,-2-8 268,-3-11 1,-1 0 0,4-7 0,-5 3 580,-3 4 1,1 3-1,-5 2 176,2 1 1,3 1-841,-3 6 1,-5 6-1,6 18 1,-6 9-568,-2 8 1,3 5-1,1-6 1,6 3-1389,2-2 1,-5-3 1789,8-2 0,-1 0 0,8-1 0</inkml:trace>
  <inkml:trace contextRef="#ctx0" brushRef="#br0" timeOffset="2119">2026 1307 8465,'-22'15'112,"1"-1"0,-1-2 1,2 5 1412,6-2-429,4-10 1,10 2-1002,0-14 1,3-5 0,1-10-1,6 0-200,2 0 0,-5 0 1,6-2-1,-1-2-256,0-3 0,-5-8 1,5 8-1,0 3-114,0 1 1,-4 4 0,4-1 0,0 3 30,0 4 0,-5 5 0,8 10 533,2 0 1,-5 3-1,0 4 1,-3 10 66,-4 10 1,5-3 0,-3 5 0,-2-5 56,-2-2 1,4 0-1,0-1 864,-2 1-852,-3-10 0,-4-2 0,-3-13-210,-2-4 0,0-7 0,7-13 0,0-4-294,0-3 1,0 0-1,0-5 1,2 5 14,5 3 0,-2 2 0,10 7 115,1 0 1,4 3-1,2 4 1,-1 8 157,1 5 1,-7 4 0,-1 5 0,1 8 420,-3 4 1,5 3 0,-10 0 0,0 0-332,3-1 0,-8 1 1,6 0-1,-6 0-177,-2-1 0,-7 1 0,-3 0 1,-2-3 138,-5-4 1,5-5 0,-3-10 57,-1 0 0,3-3 0,1-4 1,3-8-76,4-4 0,2-12 0,3-3 0,0-3 82,0 1 0,3 2 0,2-4 0,4 4 78,3 2 1,10 3 0,7 7-1,0 1-125,3-1 1,-6 10 0,8 4 0,0 6-131,0 2 1,-7 10 0,2 4 0,-5 6-153,-2 1 1,-3 4 0,-5 1 0,-4 3-33,0-2 0,-8-3 1,6-2-1,-6 0 321,-2-1 0,0-6 0,0-1 383,0 3-110,0-7 1,0-3-1,2-14 1,3-7 257,2-6 0,8-2 0,-5-2 0,-1-2-413,1-3 0,5-10 0,-8 3 0,0-3-220,3 3 1,-8-6 0,5 9-1,-4-1 333,-3 5 0,0 4 0,-3 6-99,-4 5 1,-5 6 0,-10 18-230,0 12 1,3 2 0,2 12 0,5 3-193,2 2 0,3 3 0,7 2 0,0 0-406,0-3 1,3 3 0,4-17 0,7-2-174,6-3 0,4-5 0,3-4 1,4-10-98,3-10 0,0-7 0,4-12 0,-1-6 419,1-6 0,-6-5 0,-3-3 1,-7 1 445,-8-1 1,3-6 0,-10-1-1,-2 2 204,-2 3 0,-13 10 1,-5 2-1,-4 3 384,-3 4 0,1 5 1,-1 8-1,0 7-46,0 4 1,0 6-1,3 4 1,5 10-348,6 9 1,-1 1 0,1 9 0,4 3-128,1 2 1,3 3-1,3-1 1,4-2 124,7-4 0,6 4 1,1-7-1,1 0 101,0-5 1,-3-3 0,-2 1 0,-2 2 511,2-2 1,-8-11-608,-1-1 1,-16-10-1,-6 2 1,-5-7-980,-3-7 0,2-5 1,4-10-1,1 3-1466,-2 4 2260,7-4 0,-9 7 0,7-10 0</inkml:trace>
  <inkml:trace contextRef="#ctx0" brushRef="#br0" timeOffset="3056">3812 545 8289,'-22'0'-400,"7"0"0,1 0 143,-3 0 0,7 10 0,3 7 0,5 7 640,2 5 1,0 10-1,0-5 1,2 2-203,5 0 0,5-7 0,10 5 0,2-5-42,5-10 0,-4 1 0,4-13 1,-5-2 6,-2-3 0,-3-11 0,-2-8 0,-5-8-125,-2-4 0,4-9 0,-7 1 0,1-4 14,1-2 0,-6-1 0,4 1 0,-4-1-21,-3 1 0,0 1 0,0 4 34,0 1 1,-8 11-220,1-3 0,0 24 0,7 15 0,0 11 181,0 8 1,0 10-1,0-3 1,0 6-119,0 1 1,0 1 0,0-3 0,2-3 47,5-1 1,-2-18 0,10 0 0,-1-4 458,-2-3 1,8-7 0,-8 0 0,2-12 27,1-15 1,-8 0 0,5-9 0,0-1-89,0-4 1,-7-3-1,3 0 1,-6 3-177,-2-3 0,0-2 0,2 0 0,3 2-951,2 3 1,1 7-1,-8-5 1,0 3-3356,0 4 4143,9 13 0,1 6 0,5 16 0,-8 6 0,-5 5 0,-2 6 0,0 1 0,0 3 0,0-2 0,3-3 0,2-2 0,2 0 0,-2-1 0,-3-6 0,-2-1 0,0 3 0,7-5 0,3 1-73,2-4 1,-5 1 0,5-3 53,-2 8 1,5-3 0,-8 2 0,0 3 456,3 3 0,-8-6 0,8 1 0,-3 2-364,0 2 0,8 3-74,-8 0 0,10-1 0,-5 1 0</inkml:trace>
  <inkml:trace contextRef="#ctx0" brushRef="#br0" timeOffset="3179">4378 88 7914,'-22'-22'0,"0"3"-850,1 4 0,6-2 970,1 10 0,11 0-836,3 7 716,10 0 0,12 9 0,-1 3 0</inkml:trace>
  <inkml:trace contextRef="#ctx0" brushRef="#br0" timeOffset="3230">4509 240 8225,'12'29'-442,"-5"0"1,-5 0 0,-2-4 0,0 1 446,0 3 0,8 0 1,-1-7 531,-2 0 1,4 7 354,-1 0 1,-1-7-369,-7-8 1,0-11-323,0-3 1,0-17 0,0-15-1,0-2-213,0-4 0,2-4 0,6-1 0,4-1 80,0 1 1,7 2 0,-4 4 0,4 8 310,3 5 0,0 12 1,-1 5-1,4 7 69,4 7 0,-5 15 1,7 16-1,-2 11-469,0 9 0,-2 7 0,-10 3 0,-5 0-1626,-2-5 1,7-13 1645,-3 1 0,5-14 0,3-6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1:59:38.773"/>
    </inkml:context>
    <inkml:brush xml:id="br0">
      <inkml:brushProperty name="width" value="0.06" units="cm"/>
      <inkml:brushProperty name="height" value="0.06" units="cm"/>
      <inkml:brushProperty name="color" value="#E71224"/>
    </inkml:brush>
  </inkml:definitions>
  <inkml:trace contextRef="#ctx0" brushRef="#br0">1019 414 8046,'0'-29'0,"0"0"214,0 0 1,3 5-1,1-3 1,4-2 582,-3 3 1,-3-6-1,-2 3 1,-2 2-231,-6 3 0,-4 5 0,-10 2 1,-2 5-150,-5 2 1,-5 3-1,-9 7 1,-1 2-226,1 6 1,-11 6 0,-1 15 0,-3 7-62,0 6 0,9 4 1,1 2-1,9 5-190,10 3 0,7-5 0,8 4 0,7 1-8,4 0 1,13-8-1,9 0 1,13-6-523,11-6 1,15-2 0,3 2 0,6-5 487,6 1 1,0-5 0,-10 6-1,-5-1 613,-8-6 1,-8 8 0,-13 3-1,-15 4 94,-9 2 0,-32 1 1,-11-1-1,-16 3-282,-13 5 0,-8-10 0,-12 5 0,-1-5-207,1-9 0,7-13 0,3-7 0,0-2-530,-1-5 0,20-3 1,5-4-1,17-5-962,11-8 0,1-7 1,17-4-1,5-3 252,6 2 0,4 5 0,11 5 1,8 3 1121,4-3 0,5-2 0,8-3 0</inkml:trace>
  <inkml:trace contextRef="#ctx0" brushRef="#br0" timeOffset="301">1324 980 8449,'-10'-12'815,"-4"5"1,-6 9-357,-1 13 0,-3 4 0,-3 22 0,-5 8-85,-1 4 1,6 5-1,0 7 1,10-2-239,10-5 1,5-4-1,4-13 1,8-5-65,12-7 0,9-14 0,15-8 0,2-7 54,3-7 1,2-15 0,-4-14 0,2-6 27,-3-1 1,-4 2 0,-11 2 0,-11 5-296,-12 3 1,-8-6 0,-4 8 0,-5 3-84,-8 2 1,-7 2 0,-7 2 0,-5 4-276,1 1 0,-6 10 0,10-5 0,2 3-862,3 0 0,2 0 1361,0 7 0,1-10 0,-1-2 0</inkml:trace>
  <inkml:trace contextRef="#ctx0" brushRef="#br0" timeOffset="635">1389 0 8067,'0'22'820,"0"2"1,0 8-1,3 14-297,4 17 1,5 14 0,10 18 0,-10-45 0,0 1-277,3 2 0,-1 1 0,-2 3 1,0 2-1,4 1 0,0 1 1,-1 0-1,-1 1-398,0 1 1,1 0-1,0 0 1,-1 0 0,-3-7-1,0-1 1,-1 0-1,-1-1-253,-2-3 1,1-3 0,8 30 0,-6-20-1,0-20-911,0-11 1,6-5-1390,-1 0 2729,4-10 1,-7 7 0,-2-7 0</inkml:trace>
  <inkml:trace contextRef="#ctx0" brushRef="#br0" timeOffset="1018">1999 1111 8059,'0'-22'424,"0"0"0,0-7 617,0 0 1,-2 10 0,-6 14-476,-6 10 0,4 7 1,1 12-1,1 5-118,1 8 0,0-3 0,7 2 1,0 3-425,0 2 0,0 0 0,0-2 0,2-6 150,5-1 1,-2-3-1,10-10 1,2-4-760,2-8 0,5-5 0,3-2 0,2-2 181,-2-5 1,-3-5-1,-2-13 1,-1-4 180,1-7 1,-7-3 0,-3 1 0,-3 1 204,-4-1 1,5-1-1,-3 0 1,-2 5 172,-3 3 0,-2 2 1,0 7 408,0 0 0,0 13 0,-2 6-38,-5 8 0,4 19 0,-6 0 0,1 8-81,1 7 0,0 2 1,7 5-1,0 2-681,0 3 1,10-7 0,2-8 0,2 0-721,1-2 1,-1-3 0,10-11-1,3-3-580,2-3 1,3-9 0,-6 0 1535,3-10 0,0-17 0,-7-12 0</inkml:trace>
  <inkml:trace contextRef="#ctx0" brushRef="#br0" timeOffset="1218">2544 392 8059,'-8'-36'-133,"1"0"0,-3 12 808,3 2 1,5 15 0,-6 21 0,6 15 75,2 10 1,0 12-1,0 2 1,2 3-260,6 4 1,-4 10 0,9 5 0,-1 3-629,0 4 1,-5 3 0,8 4 0,-1 5-371,-8-43 0,0 0 1,4 0-1,0 0 1,2 43-1,2-16-2721,1-16 3227,-1-18 0,8-13 0,0-9 0</inkml:trace>
  <inkml:trace contextRef="#ctx0" brushRef="#br0" timeOffset="1534">2130 784 8059,'-22'0'129,"12"0"1,10 0 380,12 0 1,15 0 0,7 0-1,5 0-414,7 0 1,12 0 0,0 0 0,5 0 47,2 0 1,8 0 0,2 0 0,0 0 29,0 0 1,-10 3 0,-9 2 0,-3 4-48,-5 3 0,-12 5 0,-6 10 0,-6 4 449,-3 3 0,-6 3 1,-3 6-1,-2 1-146,-5-1 0,-3 1 1,-2 2-1,0 0-137,0-3 0,0 6 0,0-13 1,0 3-542,0-3 1,0 3-1,0-10 1,0-3-1855,0-1 0,2-6 2102,6-5 0,4-4 0,10-10 0</inkml:trace>
  <inkml:trace contextRef="#ctx0" brushRef="#br0" timeOffset="1651">3153 632 8059,'-19'-22'6,"2"0"1,2 3-241,-1 5-400,6-6 634,0 18 0,10 2 0,0 12 0</inkml:trace>
  <inkml:trace contextRef="#ctx0" brushRef="#br0" timeOffset="2200">3589 828 7965,'-22'10'570,"-2"-6"1,-3 11-1,-2 2 599,3 2 1,-8 5-1,0 5 1,-2 8-574,-1 4 0,11 5 0,-1 2 1,8 3-732,4-3 0,10-9 0,0-5 0,10-5-52,10-10 1,7-6 0,4-13 0,6-3-402,2-4 1,2-5-1,7-10 1,-2-2-7,-4-5 1,1 5 0,-8-5 0,-4 4 622,-2 4 1,3-1 0,-3 2-1,-4 6 513,-1 7 0,-7 4-166,2 3 0,-9 10 0,3 7 1,-6 9-2,-2 11 1,0-3 0,0 2-1,-2 0-239,-6-2 1,3 7-1,-7-7 1,0 2-159,0 1 1,5-11-1,-8 1 1,1-8 286,2-4 1,-8-10-1,8-1-169,0-8 0,0-16 0,7-11 0,-2-5-202,2-10 0,3 2 0,2-7 0,2 3 83,5-3 1,6 7-1,8-2 1,-1 10 261,-6 5 0,8 2 1,-3 9-1,10 6 120,5 7 0,-5 4 1,8 8-1,1 9 49,3 16 1,1 18 0,-6 10-1,-7 5-461,-5 2 1,-2 1 0,0-1-1,-3 0-1062,-4 1 1,1-11 0,-8-4 0,-3-5 1114,-3-2 0,8-1 0,2 1 0</inkml:trace>
  <inkml:trace contextRef="#ctx0" brushRef="#br0" timeOffset="2349">4525 1590 7930,'-12'12'1654,"2"0"-3649,10-4 1995,0-6 0,10 8 0,2-10 0</inkml:trace>
  <inkml:trace contextRef="#ctx0" brushRef="#br0" timeOffset="2432">4503 1220 7930,'-21'-29'205,"-1"0"1,2 0 0,4 7 0,3 0 563,4 0-769,-8 1 0,14-11 0,-6-2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0:04.089"/>
    </inkml:context>
    <inkml:brush xml:id="br0">
      <inkml:brushProperty name="width" value="0.08571" units="cm"/>
      <inkml:brushProperty name="height" value="0.08571" units="cm"/>
    </inkml:brush>
  </inkml:definitions>
  <inkml:trace contextRef="#ctx0" brushRef="#br0">219 502 8178,'-13'-15'946,"6"1"0,2 9 0,1 0-479,-4 10 1,1 9-1,7 15 1,0 5 271,0 0 0,0 15 1,0-6-1,0 3-775,0 0 0,7 5 1,1 0-1,-4-3-719,-1-2 1,-3-5 0,0-4-1,0-8-1068,0-5 0,0-10 1196,0 1 1,-3-13-1,-1-2 1,-6-12 626,-2-7 0,-3-22 0,-7-5 0</inkml:trace>
  <inkml:trace contextRef="#ctx0" brushRef="#br0" timeOffset="200">1 262 7668,'14'-29'0,"1"0"100,2 3 0,2 9 0,3 5 0,2 2 395,5 5 1,-2 3 0,7 4 0,0 5 21,-1 8 1,4 4 0,6 3 0,1 2-51,-1 5 1,-2-2-1,-4 7 1,-11 0-353,-9-1 0,0 1 1,-9 5-1,-6-3-248,-7 3 1,-9-8 0,-15-2-1,-5-4-402,0-4 0,-7-1 0,7-6 0,0-6-127,5-6 0,5-4 0,2-3 1,0-5-1588,0-2 2249,1-3 0,8-6 0,4-1 0</inkml:trace>
  <inkml:trace contextRef="#ctx0" brushRef="#br0" timeOffset="516">959 1 8037,'-22'0'-1,"0"0"0,-2 0 1,-2 2 483,-3 6 1,0 11 0,7 15 0,0 7 75,0 12 0,0 8 0,3 6 0,2 6-45,3 7 1,9 5 0,-2-1 0,7-4-321,7-7 0,5-8 0,12-4 0,3-6-428,2-2 0,9-11 0,-4-13 0,3-5-152,-1-2 1,0-3 385,8-5 0,-1 6 0,1-8 0</inkml:trace>
  <inkml:trace contextRef="#ctx0" brushRef="#br0" timeOffset="851">1612 349 8416,'0'-9'778,"0"9"0,-7 9 0,-3 16 1,1 4-611,-1 7 0,-5 7 0,6 6 1,-1 4-507,0 3 0,-4-5 0,7 7 1,-1 2-945,-1 3 1,4 0 1281,-10-5 0,11-5 0,-6-9 0</inkml:trace>
  <inkml:trace contextRef="#ctx0" brushRef="#br0" timeOffset="1049">1307 436 8159,'22'13'261,"0"4"1,0-8-1,0 3 271,-1 5 0,1 3 1,0 4-1,0 5-157,-1 7 0,8 5 0,3 3 1,-1-1-451,1 1 0,-1-1 1,-4 1-1,4-3 75,3-5 0,2 6 0,8-9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0:08.855"/>
    </inkml:context>
    <inkml:brush xml:id="br0">
      <inkml:brushProperty name="width" value="0.08571" units="cm"/>
      <inkml:brushProperty name="height" value="0.08571" units="cm"/>
    </inkml:brush>
  </inkml:definitions>
  <inkml:trace contextRef="#ctx0" brushRef="#br0">66 959 8864,'-12'0'1118,"2"0"0,20 7 1,7 0-1040,9-2-1,-2-2 1,8-3 0,-3 0-474,0 0 0,7 0 1,-7 0-1,0 0 395,3 0 0,-8-10 0,7-2 0</inkml:trace>
  <inkml:trace contextRef="#ctx0" brushRef="#br0" timeOffset="167">0 697 8108,'3'13'337,"4"-6"1,5-5 0,10 1 0,0 2-383,-1 2 1,8 0-1,3-7 45,2 0 0,2 10 0,8 2 0</inkml:trace>
  <inkml:trace contextRef="#ctx0" brushRef="#br0" timeOffset="484">784 1 9243,'0'21'588,"0"1"1,3 10-1,2 4 1,4 7-277,3 8 0,3 5 1,4 9-1,-2 1-333,-2-1 1,-1 0 0,8 1 0,-3-1-829,-4 0 0,2-12 0,-8-9-1355,4-13 2204,-9-16 0,16-5 0,-8-10 0</inkml:trace>
  <inkml:trace contextRef="#ctx0" brushRef="#br0" timeOffset="685">479 523 9314,'15'-7'235,"-1"0"1,3-3 0,10 5 0,4-2-286,3 2 1,3-7 0,9 0 0,2 0-403,3 5 1,0-3-1,-8 3 452,1 2 0,-1-7 0,1 0 0</inkml:trace>
  <inkml:trace contextRef="#ctx0" brushRef="#br0" timeOffset="1017">1198 414 8173,'-10'12'435,"-4"-4"0,-5-3 0,-3 2 124,0 7 1,3-2 0,2 3-1,5 2-211,2 2 0,-5 5 0,8 3 0,2 2-265,3-2 0,2-1 0,0 1 0,0 2-358,0-2 1,10-10 0,4-5-3,5-3 0,3-1 0,0-8 0,-3-3-75,-4-4 0,4-5 0,-7-10 0,3 0 171,-1 0 1,-6-7 0,4 0 0,0 3 211,0 2 1,-7 9-1,4 1 387,1-3 1,-5 7-44,9 3 0,-9 9 1,3 10-1,-6 12-158,-2 8 1,0 7 0,0 9-1,0 3-318,0-3 1,7-2 0,3-2-1,0-1-638,-1 1 0,8-10 0,-2-5 739,4-5 0,3-12 0,0-2 0</inkml:trace>
  <inkml:trace contextRef="#ctx0" brushRef="#br0" timeOffset="1351">1546 589 8064,'-21'0'670,"-1"0"56,0 0 0,3 2 0,2 5-390,2 8 0,11 11 0,-4 3 0,6-2-229,2-3 0,0 5 0,2 0 1,6-2-93,6-3 0,5-2 0,3 0 1,0-1-293,0 1 1,-8-10-1,1-4 0,2-6 44,2-2 0,3-2 0,0-6 67,-1-6 0,-6-6 0,-3-4 1,-2-2 58,-6-3 1,1 0-1,0 7 1,2-2 37,-2-5 0,-2 12 0,-1-5 422,5 2-17,-4 11 0,6 9 0,-9 14 1,0 6-25,0 1 1,-7 9 0,0 1-1,2 0-480,3 1 0,2-1 0,0-4 0,0 2-845,0-2 1,2-3 1012,5-2 0,15-1 0,12 1 0</inkml:trace>
  <inkml:trace contextRef="#ctx0" brushRef="#br0" timeOffset="1716">2026 654 7901,'-13'-3'1612,"4"-1"-818,-1-4 0,-2 1-360,-10 7 0,0 0 1,1 3-309,-1 4 1,3-2-1,2 9-174,2 3 0,3 2 1,-3 3-400,8 0 0,5-7 0,2-1 118,0 3 0,9-5 0,6 3 0,4-1 175,3-2 1,7 10 0,0-3-1,-2 10 278,-3 5 1,5 3 0,-2 6 0,-6 1 341,-4-1 0,-12 13 0,2 7 0,-7 9 95,-7 6 0,-5-8 0,-12 3 0,-3-8-257,-2-7 0,0-10 0,5-19-252,-5-14 1,7-22-1,-2-18 1,10-16-558,4-14 1,3-8 0,7-3 0,0 1 504,0 0 0,9-20 0,3-4 0</inkml:trace>
  <inkml:trace contextRef="#ctx0" brushRef="#br0" timeOffset="2050">2091 240 8006,'0'34'0,"0"-3"134,0 1 0,0 2 1,0 9-1,2 3 313,6 5 0,-6-5 0,5 7 1,-2-2-179,2 0 1,-4 7 0,6-7 0,-1-3-98,-1-2 1,0-12-1,-7-2 356,0-1-482,0-16 0,0 1 0,0-25 0,-2-11-71,-5-6 0,4-6 1,-4 6-1,4-3-64,3 2 1,3-4 0,2 2 0,4 2-2,3 3 0,3 4 0,7 6 235,0 7 1,-1 4 0,1 3 0,0 0-39,0 0 0,-1 12 1,1 8-1,-2 9-332,-6 5 0,3 2 0,-7 7 0,-1 1-181,1 0 0,-3-8 0,-7-2 0,0-3-1848,0-4 2254,0-3 0,-9-12 0,-3-2 0</inkml:trace>
  <inkml:trace contextRef="#ctx0" brushRef="#br0" timeOffset="2235">2439 240 8083,'15'-7'307,"-1"0"1,1-1 0,7 11 199,-1 4 0,1 15 1,0 14-1,0 5-139,0 3 0,-1 9 0,-1 5 0,-3 5-247,-3 2 0,-2 1 0,3-1 0,-8 0-631,-5 1 0,-2 4 0,0-5 0,-2-12-1049,-5-11 1559,4-11 0,-26-19 0,5-2 0</inkml:trace>
  <inkml:trace contextRef="#ctx0" brushRef="#br0" timeOffset="2383">2330 610 8506,'13'-9'655,"-1"-1"1,-5-5 0,7 8-232,6 5 0,4-5 0,3-1 0,4 1-439,3-3 1,9 6 0,11-9 0,-1 1 14,0 0 0,8 7 0,-6-4 0</inkml:trace>
  <inkml:trace contextRef="#ctx0" brushRef="#br0" timeOffset="2650">2679 22 8013,'12'0'558,"7"0"1,-4 3 0,4 4-184,3 8 0,2 14 0,3 7 1,4 7-62,3 8 0,0 7 0,5 17 0,-5 10-207,-3 7 0,-20-40 0,-3 2 0,-3 0 0,-2 1 0,-2 5 0,-2 1-225,-2 3 0,-2 1 0,-1-2 0,-2-1 0,-4-3 0,-3-4 0,-16 37-585,-3-22 1,5-14 0,-5-15 0,3-7 702,4-12 0,3-1 0,2-8 0</inkml:trace>
  <inkml:trace contextRef="#ctx0" brushRef="#br0" timeOffset="2883">3289 937 9767,'0'-12'1145,"9"2"1,8 10 0,10 0-1155,9 0 1,-2 0 0,2 0-1,3 0 9,2 0 0,12-9 0,3-4 0</inkml:trace>
  <inkml:trace contextRef="#ctx0" brushRef="#br0" timeOffset="2985">3637 741 8066,'-51'0'0,"0"0"281,3 0 1,2 0-1,2 0 1,1 0-756,-1 0 1,3 0 473,5 0 0,-5-10 0,7-2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0:18.904"/>
    </inkml:context>
    <inkml:brush xml:id="br0">
      <inkml:brushProperty name="width" value="0.08571" units="cm"/>
      <inkml:brushProperty name="height" value="0.08571" units="cm"/>
    </inkml:brush>
  </inkml:definitions>
  <inkml:trace contextRef="#ctx0" brushRef="#br0">197 209 8057,'-22'12'0,"0"7"0,-2-4 0,-5 4 0,12 6 0,-5 4 0,5 7 402,5 5 0,-5 3 1,10-1-1,2 1 209,3-1 0,9-9 0,5-7 0,5-8-203,7-4 1,5-11 0,-2 4 0,4-8 135,3-8 0,-7-6 0,4-13 0,-2-4 14,0-3 0,-2 5 0,-10-5 1,-5 0-96,-2 0 1,-3 0 0,-7-4 0,0 4-245,0 2 0,-10 1 0,-2 4 0,-2-2-574,-1 3 0,1 4 0,-8 5 0,0 5-2898,0 2 1,8 3 3252,-1 7 0,10 10 0,-4 2 0</inkml:trace>
  <inkml:trace contextRef="#ctx0" brushRef="#br0" timeOffset="150">414 557 8057,'3'13'2380,"4"-6"-1996,-4-5-1052,6-2 0,-6 0 668,4 0 0,5 0 0,10 0 0</inkml:trace>
  <inkml:trace contextRef="#ctx0" brushRef="#br0" timeOffset="452">937 318 8057,'12'-32'65,"0"13"1,-7-8 543,2 1 0,1-1-131,-8 5 1,-3 10 0,-4 5 0,-8 5-234,-4 2 0,-3 12 0,1 7 0,-1 10-96,0 5 1,3-5 0,2 7-1,2 3-121,-2 2 1,8 0 0,1-2 0,6-3-129,2 3 0,2-7 0,6-6 1,6-9 304,5-10 0,13-4 1,2-3-1,2-3 175,0-4 0,-7-5 0,5-12 0,-2-5-54,-6-8 1,-9 4 0,-5-4 0,-2 1-75,-5 2 1,-3-7 0,-4 7 0,-5 0-509,-8 5 0,-4 5 1,-3 2-1,0 0-422,0 1 1,1 9 0,-1 4 0,0 6-1106,0 2 1,3 2 1782,4 6 0,-4 4 0,7 9 0</inkml:trace>
  <inkml:trace contextRef="#ctx0" brushRef="#br0" timeOffset="683">1416 340 8053,'12'0'876,"8"2"-142,-6 5 0,6-4 0,1 4 0,1-5-358,0-2 1,2 3-1,3 2 1,2 2-1016,-3-2 0,1-3 0,0-2 1,2 0 638,-3 0 0,-2-9 0,-2-4 0</inkml:trace>
  <inkml:trace contextRef="#ctx0" brushRef="#br0" timeOffset="866">1634 57 8053,'-15'0'646,"3"2"1,3 5-195,4 8 1,2 11-1,3 6 1,0 2-41,0 4 1,0 11 0,3 2 0,2-1-401,2 4 0,7-8 0,-4 4 0,2-4-509,5-2 1,-5 0-1,0-3 1,0-5 496,1-7 0,1-5 0,8-2 0</inkml:trace>
  <inkml:trace contextRef="#ctx0" brushRef="#br0" timeOffset="1184">2178 144 8053,'-2'-22'800,"-5"0"1,-5 10 0,-10 5-303,0 4 1,0 13 0,0 5 0,1 6-90,-1 8 0,3 5 0,2 10 0,5-1-157,2 1 0,0-1 1,5 1-1,-2 0-78,2-1 1,13-9 0,6-5 0,5-7 204,3-8 0,2-4 1,3-10-1,2-2 51,-2-6 0,-3-4 0,-2-10 0,-1-2-77,1-5 1,-7-2-1,-3-8 1,-3 3-149,-4-3 0,-2-2 0,-3-3 1,0 1-121,0-1 1,0 8 0,-3 2-1,-4 3-1204,-7 4 1,1 5 0,1 5-1429,3 3 2547,1 9 0,-1 5 0,-3 12 0</inkml:trace>
  <inkml:trace contextRef="#ctx0" brushRef="#br0" timeOffset="1334">2570 492 8177,'-21'0'-419,"6"0"-770,1 0 1189,9 0 0,-5 0 0,10 0 0</inkml:trace>
  <inkml:trace contextRef="#ctx0" brushRef="#br0" timeOffset="1550">2701 35 12538,'0'24'922,"0"5"0,0 7 0,0 13 0,2 4-458,6 3 0,1 2 0,8 7 1,-5 0-883,-2 1 1,7-3 0,-5-8 0,3-9-1500,-1-7 1,1-12 1916,6 2 0,1-5 0,0-2 0</inkml:trace>
  <inkml:trace contextRef="#ctx0" brushRef="#br0" timeOffset="1785">3093 383 8470,'2'12'1690,"6"-4"0,4-6 1,10-2-1,-1 0-1147,1 0 0,7-7 0,3-3 0,1 0-943,6 1 0,2-6 1,0 6-1,-2-4-919,-3-3 0,-9 3 0,2 1 1319,-5 3 0,-2-8 0,0 5 0</inkml:trace>
  <inkml:trace contextRef="#ctx0" brushRef="#br0" timeOffset="1967">3376 78 7971,'-22'0'328,"1"10"0,1 5 215,6 4 0,2 3 0,7 2 1,-3 5 48,4 7 1,1 5-1,6 3 1,4-1-32,7 1 0,6 0 0,-1-1 0,-2 1-763,-2-1 1,-3-2 0,5-2-1300,-3-3 0,-9-9 1501,2 2 0,5-14 0,0-6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0:26.071"/>
    </inkml:context>
    <inkml:brush xml:id="br0">
      <inkml:brushProperty name="width" value="0.08571" units="cm"/>
      <inkml:brushProperty name="height" value="0.08571" units="cm"/>
    </inkml:brush>
  </inkml:definitions>
  <inkml:trace contextRef="#ctx0" brushRef="#br0">393 305 8044,'-2'-22'119,"-3"1"0,-5-1 376,-2 0 0,-3 8 0,-6 1 0,-1 4-175,0 4 0,-2 5 0,-3 7 0,-4 8-144,-3 4 1,7 5-1,-2 5 1,5 10-60,2 9 0,3 1 0,2 6 1,5 1-295,2 0 1,3-1-1,9 6 1,6-5 31,6-3 1,8-12-1,7-12 1,7-7 226,5-8 0,3-4 0,-3-10 0,-2-3 351,-3-4 0,-9-7 1,2-13-1,-7-4-21,-8-3 0,3 0 0,-10-5 0,-2 3-241,-3-3 0,-4 0 0,-5 1 0,-8 4-264,-4 2 0,-3-4 0,0 7 1,1 2-309,-1 3 1,0 2 0,0 3 0,1 5-1631,-1 6 0,7-1 2031,1 1 0,9 21 0,-5 11 0</inkml:trace>
  <inkml:trace contextRef="#ctx0" brushRef="#br0" timeOffset="166">763 675 12699,'-12'0'-531,"2"0"1,10 0 0,0 0 0</inkml:trace>
  <inkml:trace contextRef="#ctx0" brushRef="#br0" timeOffset="466">1308 196 8077,'7'-29'120,"0"0"0,0-7 0,-7 7 0,0 2 311,0 3 0,-2 12 0,-5 5 0,-8 4-100,-4 3 1,-3 3 0,-2 4 0,-3 7-156,-2 6 0,-7 11 0,7 8 0,2 7-18,3 5 1,2 9 0,3-2 0,2 5-321,2 3 0,11-1 0,-4-2 0,6-5 34,2-7 1,12-5 0,7-3-1,10-4 223,5-10 1,3-10 0,6-19 0,1 0 6,-1 0 1,1-9 0,-3-8-1,-5-7 730,-7-5 1,-14-3 0,-8 5 0,-5-2-492,-2 3 1,-16 2-1,-6 4 1,-5 3-615,-4 3 0,-1 9 0,-7-2 1,3 4-1556,-3 3 0,8 3 1828,2 4 0,-5 15 0,0 12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0:24.504"/>
    </inkml:context>
    <inkml:brush xml:id="br0">
      <inkml:brushProperty name="width" value="0.08571" units="cm"/>
      <inkml:brushProperty name="height" value="0.08571" units="cm"/>
    </inkml:brush>
  </inkml:definitions>
  <inkml:trace contextRef="#ctx0" brushRef="#br0">284 284 8254,'0'-29'0,"0"0"154,0 2 1,0-4 0,0 2 0,0 2 627,0 3 0,-7 9 0,-3 1-174,-2-3 1,-3 10-1,-6 7-370,-1 12 1,0 10 0,0 7 0,0 9-11,1 11 0,-1 6 0,0 11 1,0 1-137,1 6 1,8-8 0,6 1 0,5-13-204,2-7 0,2-3 0,5-1 0,8-9 302,4-11 1,10-10 0,3-14 0,-1-5 220,1-8 1,4-7 0,-7-7 0,-2-5-125,-3 1 1,-10-9 0,-1 6 0,-4-5-183,-4-3 0,-3 3 1,-4 3-1,-3 1-430,-2-1 1,-10-1 0,2 3 0,-4 7-823,-3 4 1,3-4 0,2 3 0,5 4-2831,2 5 3976,3 12 0,-3 5 0,-2 12 0</inkml:trace>
  <inkml:trace contextRef="#ctx0" brushRef="#br0" timeOffset="134">371 502 8240,'2'12'791,"3"-3"-28,3 1 1,1-7-397,-2 4 0,-2 3-1311,10-3 944,-10 0 0,14 3 0,-7 2 0</inkml:trace>
  <inkml:trace contextRef="#ctx0" brushRef="#br0" timeOffset="384">741 153 8183,'-12'-9'1911,"2"6"0,13-6-1759,4 9 1,5 0 0,10 0 0,2 0-304,5 0 1,-2-3 0,7-2 0,0-4-233,-1-4 0,1 6 0,5-5 1,-5 0-1209,-3 0 1,-2 7 1590,-7-2 0,0-5 0,0 0 0</inkml:trace>
  <inkml:trace contextRef="#ctx0" brushRef="#br0" timeOffset="650">1024 1 8183,'-21'0'-291,"-1"0"0,0 0 0,0 0 0,0 2 917,1 6 0,-1-4 0,0 8 0,0 1-286,1-1 1,-1 5 0,2 9 0,6 3-156,7-2 0,4 4 0,3 1 1,0 2-113,0 4 0,3-6 0,4-3 0,10-5-111,9-2 1,1 7 0,7-3-1,-3-4-162,-4-5 0,4-2 1,-2 9 280,-2 5 1,-12-12-1,-8 5 1,-5-3 131,-2 0 1,-9-4-1,-6-1 1,-7 1-99,-7-3 1,3-2 0,-11-10 0,-1 0-95,-3 0 1,-1 0 0,4-3 0,4-2-640,2-2 0,6-10 0,9 3 1,5-6-710,2-1 1,3 6 1326,7 1 0,9-1 0,4-7 0</inkml:trace>
  <inkml:trace contextRef="#ctx0" brushRef="#br0" timeOffset="900">1525 611 11317,'22'2'273,"0"5"1,-1-4 0,4 4 0,4-5-284,7-2 0,5 8 1,3-1-1,-1-2-2147,1-3 2157,-10-2 0,7 0 0,-7 0 0</inkml:trace>
  <inkml:trace contextRef="#ctx0" brushRef="#br0" timeOffset="1083">1634 436 8099,'-27'-2'1594,"6"-5"1,18 4-1340,10-4 0,8 5 0,21 2 0,3-3-52,2-4 0,3 4 0,2-4 0,2 5-712,3 2 0,0 0 509,-8 0 0,1 0 0,-1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0:28.952"/>
    </inkml:context>
    <inkml:brush xml:id="br0">
      <inkml:brushProperty name="width" value="0.08571" units="cm"/>
      <inkml:brushProperty name="height" value="0.08571" units="cm"/>
    </inkml:brush>
  </inkml:definitions>
  <inkml:trace contextRef="#ctx0" brushRef="#br0">240 283 8578,'-22'0'1959,"7"0"-1374,1 0 0,9 10 0,-2 5 0,4 6-199,3 8 1,3 5 0,2 10 0,4-1-170,3 1 1,-4 9 0,6 5 0,1 5-419,-3 2 1,5 3-1,-10 2 1,-2 1-753,-3-9 0,-2-8 0,0-18 0,0-7-119,0-5 1,-10-4-1,-4-8 712,-5-12 1,-3-12 0,0-18 0,0-6 359,0-5 0,1-5 0,-1-5 0,0-9 0,0-10 0,1-17 0,10 37 0,0 0 0</inkml:trace>
  <inkml:trace contextRef="#ctx0" brushRef="#br0" timeOffset="169">22 392 8152,'0'-77'0,"0"7"0,0 9-15,0 10 0,9 8 1,8 6-1,8 11 370,4 9 1,7 7 0,-5 10-1,3 0 113,5 0 1,2 3 0,3 4 0,-1 5-23,1 0 0,-8 7 0,-2-4 0,-3 4-180,-4 3 1,-12 2-1,-8 5 1,-5 5-123,-2 0 1,-17 7-1,-7-4 1,-5 1-295,-2-1 1,-8 1 0,3-9 0,-6-2-564,-1-3 0,2-5 0,2-4 1,5-5-466,3-1 0,-6-6 0,8 4 1178,3-5 0,-8-11 0,0-3 0</inkml:trace>
  <inkml:trace contextRef="#ctx0" brushRef="#br0" timeOffset="635">980 240 8009,'0'-34'0,"0"2"100,0 1 0,0 7 0,0-5 0,0 5 661,0 2 1,0 7-93,0 1 0,-2 9 0,-6 0-352,-6 10 1,2 9-1,-3 15 1,-2 10-15,-2 10 0,4-1 1,1 12-1,-3 6-119,-2 4 0,4 10 0,3-5 0,2 0-200,5 0 1,3-3 0,2-6 0,2-1-415,6 0 0,4-16 0,10-8 0,-1-7-423,1-8 0,7-11 0,3-8 1,1-4 852,6-3 0,2-20 0,3-4 0</inkml:trace>
  <inkml:trace contextRef="#ctx0" brushRef="#br0" timeOffset="802">1524 283 8009,'-21'10'266,"9"-5"1,2 9-1,3 6 107,-1 6 1,-6 1 0,7 9 0,-1 3-378,-1 2 1,6 3 0,-6-1-1,1 3-797,1 5 1,-3-5 800,3 5 0,-5-5 0,-10-3 0</inkml:trace>
  <inkml:trace contextRef="#ctx0" brushRef="#br0" timeOffset="1001">1198 392 9864,'22'3'426,"-1"4"0,8 7 0,3 13 0,2 2-259,4-2 1,6 7-1,4-1 1,3 4-577,-2-1 1,-1-2 0,0 5 0,3-6 408,-2-1 0,-4 7 0,-1-5 0</inkml:trace>
  <inkml:trace contextRef="#ctx0" brushRef="#br0" timeOffset="1183">2047 893 8311,'15'0'2287,"-1"0"-2146,3 0 0,2 0 1,3 0-1,2 0-346,5 0 0,-2 0 0,9 0 0,1 0-1710,-4 0 1915,-1 0 0,-1-10 0,3-2 0</inkml:trace>
  <inkml:trace contextRef="#ctx0" brushRef="#br0" timeOffset="1284">2374 762 7962,'-32'-12'212,"8"0"0,-7 7 1,2-2 68,-1 2 0,-6 3 0,7 2 0,3 0-189,1 0 1,4 0-1,-1 0-92,0 0 0,0-10 0,0-2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08.046"/>
    </inkml:context>
    <inkml:brush xml:id="br0">
      <inkml:brushProperty name="width" value="0.08571" units="cm"/>
      <inkml:brushProperty name="height" value="0.08571" units="cm"/>
    </inkml:brush>
  </inkml:definitions>
  <inkml:trace contextRef="#ctx0" brushRef="#br0">1 363 10449,'21'-3'-40,"0"-4"0,1-5 1,-1-9-1,-2 0-84,-5 0 1,5-1 0,-7 1 0,0-3 65,-5-4 0,2 4 1,-2-4-1,-2 4 230,-3 3 0,-4 2 1,-3 2-1,-4 5 223,-3 3 1,5 2 0,-7 7 0,-1 2-66,4 5 0,-8 8 0,7 13 0,-2 7-147,-1 6 0,11 1 0,-3 3 0,4 3-439,3 1 0,0 8 0,3-7 0,4-3-589,7-2 1,12-12-1,7-7 1,5-9 76,7-10 1,5-17 0,-3-11 0,3-12 767,-3-7 0,-2-5 0,-5-2 0,-4-6-25,-8-1 0,-11 7 1,-5-3-1,-3 5 15,-4 2 1,-12 10-1,-8 5 1,-4 4 736,-2 3 1,0 9 0,0 5 0,-1 5-160,1 2 1,2 9 0,2 5 0,6 5-344,1 3 0,3 6 1,7 3-1,0-1-254,0 1 0,2 5 0,6-8 0,6-2-123,5-2 0,0 4 0,-3 1 0,-2-3-16,3-3 0,-5-8 1,0-1 251,-3 2 0,-2 3 0,-9 0-403,-5-5 1,-5 3 0,-7-8-1,2 1 319,3-1 0,0 8 0,-7-5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0:37.870"/>
    </inkml:context>
    <inkml:brush xml:id="br0">
      <inkml:brushProperty name="width" value="0.08571" units="cm"/>
      <inkml:brushProperty name="height" value="0.08571" units="cm"/>
    </inkml:brush>
  </inkml:definitions>
  <inkml:trace contextRef="#ctx0" brushRef="#br0">349 697 8242,'0'-21'520,"-3"1"1,-2 3 0,-4 5 60,-3 3 1,-3 1 0,-7 8 0,1 0-54,-1 0 0,-2 0 1,-3 3-1,-2 4-204,2 8 0,3 4 1,2 3-1,1 2-170,-1 5 1,7 2 0,3 8 0,3-3-186,4 3 1,2-7 0,3-3-1,3-5-285,4-2 0,-2-8 0,12-2 0,5-2 40,4-5 0,6-13 0,-6-9 0,6-9 31,2-10 1,-8-6-1,6-4 1,-6-2-106,-4-3 1,5-2 0,-15 5 0,2-6 91,1-1 1,-10-1 0,2-4-1,-5 4 143,-2 3 0,-2 4 0,-5 11 1,-6 4 335,1 2 0,-7 13 0,5 12 287,-6 4 1,6 13 0,2 7 0,2 9 0,5 11 1,3 11 0,2 5 0,0 3-112,0 5 1,7 1 0,3 4 0,2-1-719,5 0 0,-5 6 0,2-4 0,3-4-632,2 0 1,3-12 0,0-5 0,0-12 46,0-10 1,-1-7-1,-1-19 444,-6-6 1,-4-6 0,-10-13-1,0-4 382,0-3 0,0-2 1,-3-8-1,-1 0 65,-4 1 1,1 2 0,5 2 0,-3 3 263,-2-3 1,-1 8 0,8 2 0,0 4 322,0 4 0,3 8 0,4 6 13,8 5 0,-3 14 0,2 10 0,3 12-52,2 7 0,3 9 0,0 1 0,-3-2-559,-4-3 0,4-3 0,-4 1 0,2-3-903,-3-5 0,3-4 1,-7-13 927,2-4 0,2 4 0,8-7 0</inkml:trace>
  <inkml:trace contextRef="#ctx0" brushRef="#br0" timeOffset="150">719 458 8017,'0'-22'-831,"-7"0"0,-1 1 4443,4-1-3202,-9 0-1120,11 10 0,0 5 1,11 14 709,3 7 0,3 6 0,7 2 0</inkml:trace>
  <inkml:trace contextRef="#ctx0" brushRef="#br0" timeOffset="499">915 501 8017,'22'0'1798,"-1"0"-1183,-8 0 1,-6 3 0,-14 4 0,-6 8-174,1 4 0,-7 5 0,4 5 1,-4 8-84,-3 4 0,8 2 0,2 3 0,2 3-279,5 1 1,3 1-1,2-10 1,0-4-290,0-8 1,9-8 0,6-6-1,4-8-228,3-4 0,2-20 0,3-10 0,2-9-134,-2-10 1,-6-5-1,-4 0 1,-5-7 15,-2-5 0,5-2 1,-8 2-1,-2 2 128,-3 3 1,-2 3 0,0-6-1,-2 3 204,-6-2 0,-4 6 0,-7 4 0,2 4 167,3 2 1,-1 15 329,-7 15 1,10 18 0,5 30 0,4 12 58,3 8 0,3-4 0,2 8 0,4 5 249,3 7 0,-4 1 1,4 6-1,0-2-486,0-5 1,-5 5 0,8 0 0,-1-2-97,-2-5 0,8 2 0,-8-15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0:39.468"/>
    </inkml:context>
    <inkml:brush xml:id="br0">
      <inkml:brushProperty name="width" value="0.08571" units="cm"/>
      <inkml:brushProperty name="height" value="0.08571" units="cm"/>
    </inkml:brush>
  </inkml:definitions>
  <inkml:trace contextRef="#ctx0" brushRef="#br0">1 872 9126,'0'22'328,"0"0"0,0 2 0,0 2 1,0 6-128,0 2 0,7-5 1,0 7-1,1 3-41,1 2 1,-6-5-1,4-2 1,-2-3 78,2-4 1,-4-3-23,4-2 1,-7-10 0,-5-7-355,-2-10 1,-1-9-1,8-15 1,0-8-231,0-4 1,0-2 0,0-3 0,3-3 122,4-2 0,-2 1 1,9 9-1,3 4 278,3 8 0,-1 5 1,-2 5-1,-2 2 18,1 2 1,4 10 0,2 1-1,-1 8 164,1 11 0,0 11 0,-3 6 0,-2 2-355,-2 5 0,-10-6 1,2 1-1,-2 0-775,2 0 1,-5-7-1,6 2 914,-6-5 0,-2-2 0,0-1 0</inkml:trace>
  <inkml:trace contextRef="#ctx0" brushRef="#br0" timeOffset="184">349 850 7982,'3'12'801,"4"-4"0,5-8-736,10-8 0,0-4 0,-1-10-1898,1 1 1833,0-1 0,9-10 0,3-1 0</inkml:trace>
  <inkml:trace contextRef="#ctx0" brushRef="#br0" timeOffset="485">785 371 8283,'12'22'377,"-2"0"1,-10 2-1,0 3-50,0 2 1,0 9 0,0 1 0,0 9-83,0 10 0,2-2 0,3 2 0,2 3-340,-2 2 0,-3-3 1,-2 1-1,0-1 256,0-7 0,0-14-161,0-10 0,0 5 0,0 0 0</inkml:trace>
  <inkml:trace contextRef="#ctx0" brushRef="#br0" timeOffset="651">654 981 10435,'22'-12'573,"0"5"0,-1 4-893,1 3 0,2-2 1,3-3-1,5-2 320,1 2 0,4-7 0,6 0 0</inkml:trace>
  <inkml:trace contextRef="#ctx0" brushRef="#br0" timeOffset="3502">3594 132 7678,'7'-29'42,"0"0"1,8-1-1,-5 11 1,2 5 459,5 6 0,2 6 1,3 7-1,0 9-121,-1 15 0,4 12 1,1 10-1,6 7 112,2 5 1,2 10-1,5 2 1,-2 2-67,-3 6 0,-9 4 0,-1 5 0,-9 4-286,-10 4 0,-6-50 0,-2 1 0,-2 5 0,-3 0 1,-4-1-1,-2 1-310,-3-1 0,-4-1 0,-1-5 0,-3-4 0,-26 25 0,-2-9-1323,3-10 0,4-10 1492,8-12 0,-5-10 0,7-19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0:47.203"/>
    </inkml:context>
    <inkml:brush xml:id="br0">
      <inkml:brushProperty name="width" value="0.08571" units="cm"/>
      <inkml:brushProperty name="height" value="0.08571" units="cm"/>
    </inkml:brush>
  </inkml:definitions>
  <inkml:trace contextRef="#ctx0" brushRef="#br0">0 66 8035,'13'0'929,"4"-2"0,-8-3-418,3-3 0,-4 1 0,6 7-2,3 0 0,2 0 0,6 0-472,4 0 0,-5 0 0,5 0 0,-5-2-134,-2-5 1,0 4-1,-1-4 1,1 4-2079,0 3 2175,0 0 0,-1-9 0,1-3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0:47.386"/>
    </inkml:context>
    <inkml:brush xml:id="br0">
      <inkml:brushProperty name="width" value="0.08571" units="cm"/>
      <inkml:brushProperty name="height" value="0.08571" units="cm"/>
    </inkml:brush>
  </inkml:definitions>
  <inkml:trace contextRef="#ctx0" brushRef="#br0">0 23 11833,'22'0'418,"2"0"0,5 0 0,5 0-274,0 0 0,7 0 1,-5 0-1,5 0-853,3 0 709,-1 0 0,1-10 0,0-2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0:50.285"/>
    </inkml:context>
    <inkml:brush xml:id="br0">
      <inkml:brushProperty name="width" value="0.08571" units="cm"/>
      <inkml:brushProperty name="height" value="0.08571" units="cm"/>
    </inkml:brush>
  </inkml:definitions>
  <inkml:trace contextRef="#ctx0" brushRef="#br0">348 293 8216,'-9'-12'402,"-3"-7"1,-10 16 0,0-7-36,0 1 0,8 6 1,-1-4-1,-4 7 60,-8 7 0,8 5 0,-8 10 0,1 2-106,2 5 0,-1 5 0,6 10 0,2-1-168,3 1 0,9 7 0,-3 0 0,6-3-68,2-2 0,2-12 1,6-5-1,6-7 155,6-8 0,9-4 0,2-10 0,1-3 104,-1-4 1,-2-5 0,-7-12 0,0-3 13,-1-2 1,-1-9 0,-3 4 0,-5-3-368,-3 1 1,-1 7-1,-8-5 1,0 0-318,0 0 1,-8 8-1,-1-3 1,-3 2-1315,-5-2 0,5 12 1,-3-5 1639,-2 3 0,7 0 0,1-3 0</inkml:trace>
  <inkml:trace contextRef="#ctx0" brushRef="#br0" timeOffset="167">740 554 8216,'-21'0'390,"-1"0"0,3-9-2056,4-6 1666,5 5 0,10-19 0,0 5 0</inkml:trace>
  <inkml:trace contextRef="#ctx0" brushRef="#br0" timeOffset="567">828 293 8473,'-8'-22'587,"1"0"0,0 8 0,7-1 1,2-1-91,5-4 1,-2 6 0,10-1 0,4-2-345,8-2 0,-3 4 1,7 3-1,-2 3-82,1 4 0,1 2 0,-4 3 0,-1 3-210,-6 4 1,-1 7 0,-12 13 0,-2 5-80,-3 1 0,-4-4 0,-5 8 0,-8 1-10,-4 4 0,-10-9 1,0-4-1,2-4-10,3-4 0,2 1 0,0 0 0,1-3-68,-1-4 1,10-3 224,5-5 1,7-7-1,7 3 1,7-8 197,6 0 1,4 3 0,2 2 0,4 0 42,-4 0 1,-2 0 0,-2 2 704,0 5 1,-3 5-1,-4 10-467,-8 0 0,-7 0 0,-7-1 0,-8 1-286,-4 0 1,-3 0 0,-2-3-1,-3-2-560,-2-2 1,-7-11 0,7 4-1,2-6-614,3-2 0,2-2 0,3-6 1062,4-6 0,-4-15 0,7-5 0</inkml:trace>
  <inkml:trace contextRef="#ctx0" brushRef="#br0" timeOffset="901">1285 358 8209,'22'0'152,"2"0"0,2 0 0,3 0 309,-2 0 0,-3 0 0,-2 0 0,2 0-3,5 0 1,-5 0-1,6 0 1,-6 0-343,-2 0 0,7 0 1,0 0-773,-3 0 1,-4-2-1172,-8-5 0,-4 2 1436,-10-10 1,-2 1 0,-6-6 0,-4 4 390,0 1 0,-7 0 0,4-4 0,-4 2-8,-3 3 1,8-1 0,-1-4 0,1 2 341,2 2 1,-8 3 890,6-2 0,-6 9-687,-1 19 1,9 1 0,4 16 0,6 1-347,2 4 1,0 5 0,0 3 0,0-1-203,0 1 1,7 2 0,3 2 0,-1 3-983,1-3 0,5 6 1,-6-3 991,3-3 0,3-2 0,7-3 0</inkml:trace>
  <inkml:trace contextRef="#ctx0" brushRef="#br0" timeOffset="1200">1895 315 8135,'7'-34'150,"0"2"1,-2 3 306,-3 0 1,-2 0-1,0 8 10,0-1 0,-2 10 1,-5 7-262,-8 10 0,3 9 0,0 15 0,0 8-28,0 4 1,7 5-1,-2 2 1,4 3 66,3-3 0,0-4 0,0-5 0,3-6 189,4-1 0,5-3 0,10-10 0,0-4-2,-1-8 0,4-5 0,1-2 0,6-2-116,2-5 0,-8-13 0,3-11 0,-7-3-217,-8-5 0,-1 1 1,-9-1-1,4 5-842,-4 3 1,-8-6 0,-6 8 0,-2 3-643,-5 1 0,0 11 1,0 2 1384,3 2 0,-1 3 0,-7 7 0</inkml:trace>
  <inkml:trace contextRef="#ctx0" brushRef="#br0" timeOffset="1317">2243 554 8116,'15'15'781,"-1"-1"0,-2 1 932,3 7-2551,4-10 838,-17-3 0,18-9 0,-8 0 0</inkml:trace>
  <inkml:trace contextRef="#ctx0" brushRef="#br0" timeOffset="1551">2657 32 7387,'0'-22'882,"0"12"-66,0 10 1,-7 12 0,-1 15-1,3 4-117,3 3 1,2 5-1,0 9 1,0 6-603,0 1 1,0-4 0,0 5-1,0-3-127,0-5 0,2-2 0,3-5 0,3-4-3540,-4-8 3570,8-5 0,1-2 0,8 0 0</inkml:trace>
  <inkml:trace contextRef="#ctx0" brushRef="#br0" timeOffset="1767">2983 380 8116,'10'19'2474,"5"-4"-1927,4-8 0,3-4 0,0-1 1,2 3 73,5 2 1,-3 0-1,11-7 1,1 0-526,4 0 0,-9-2 0,-4-3 0,-4-2-452,-4 2 0,1 0 803,0-2-447,-10-5 0,-2-10 0,-10 0 0</inkml:trace>
  <inkml:trace contextRef="#ctx0" brushRef="#br0" timeOffset="1917">3179 32 8035,'-14'-12'283,"-1"4"0,11 16 0,-4 6 0,6 8 93,2 7 1,0 5 0,0 12 0,0 2-153,0 3 1,10 9 0,4-1 0,3 1-647,-2-2 1,4 3-1,-7-8 422,0 2 0,7 4 0,-6 6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0:55.318"/>
    </inkml:context>
    <inkml:brush xml:id="br0">
      <inkml:brushProperty name="width" value="0.08571" units="cm"/>
      <inkml:brushProperty name="height" value="0.08571" units="cm"/>
    </inkml:brush>
  </inkml:definitions>
  <inkml:trace contextRef="#ctx0" brushRef="#br0">10 1 9952,'-10'0'-163,"10"0"0,10 0 1,14 0-1,5 0 137,7 0 1,-2 0 0,2 0-1,1 0-1625,-3 0 1651,7 0 0,-7 0 0,9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0:55.485"/>
    </inkml:context>
    <inkml:brush xml:id="br0">
      <inkml:brushProperty name="width" value="0.08571" units="cm"/>
      <inkml:brushProperty name="height" value="0.08571" units="cm"/>
    </inkml:brush>
  </inkml:definitions>
  <inkml:trace contextRef="#ctx0" brushRef="#br0">415 65 8197,'-22'-19'212,"0"2"1,0 5 534,1 2 0,-4 3 1,-1 7-1,-3 0-584,2 0 1,0 0 0,1 0 0,-3 0-872,2 0 1,3 2 0,2 3 707,0 3 0,1 8 0,-1-3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0:55.851"/>
    </inkml:context>
    <inkml:brush xml:id="br0">
      <inkml:brushProperty name="width" value="0.08571" units="cm"/>
      <inkml:brushProperty name="height" value="0.08571" units="cm"/>
    </inkml:brush>
  </inkml:definitions>
  <inkml:trace contextRef="#ctx0" brushRef="#br0">303 117 8207,'0'-22'829,"0"0"-309,0 1 1,-9 9 0,-6 4-374,-4 6 1,-5 12 0,-3 4-1,-4 8-16,-3 7 1,7 5-1,-2 9 1,5 3-125,2 5 1,8-5-1,1 7 1,4-2-50,4 0 0,5 0 1,7-10-1,8-5 185,4-7 1,10-12 0,3-5-1,1-2 300,6-5 1,-5-5-1,2-8 1,1-6-19,-3-5 1,-1-13-1,-8-2 1,-1-2-268,-5 0 0,-12 2 0,1-5 0,-8 3-376,-8-3 0,-4 8 0,-9 2 0,-1 4-719,0 4 1,0-1-1,0 0 1,1 3 936,-1 4 0,0 5 0,0 10 0</inkml:trace>
  <inkml:trace contextRef="#ctx0" brushRef="#br0" timeOffset="150">521 487 8115,'0'-12'-122,"0"0"122,0 5 0,-10 4 0,-2-6 0</inkml:trace>
  <inkml:trace contextRef="#ctx0" brushRef="#br0" timeOffset="434">804 95 8115,'12'-2'2641,"-4"-6"-2134,-6 6 1,0-5-235,6 14 1,-6-2-1,8 12 1,-3 5-312,0 4 0,10 3 1,-5-7-1,3 0-616,-1 0 1,1-1-1,4 1 1,-2 0-93,-2 0 0,-1-8 0,8-2 0,0-2 746,0-5 0,-1-3 0,1-2 0</inkml:trace>
  <inkml:trace contextRef="#ctx0" brushRef="#br0" timeOffset="550">1174 117 8115,'0'-22'1,"0"0"0,0 1 337,0-1 1,-7 7-57,0 1 1,-8 19 0,8 4 0,0 18 127,-3 16 0,5 11 1,-7 11-1,3 3-131,4 4 0,0-1 0,0 6 0,-2-2-741,2-5 0,0-2 0,0-3 462,-2 1 0,0-11 0,7-2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0:54.301"/>
    </inkml:context>
    <inkml:brush xml:id="br0">
      <inkml:brushProperty name="width" value="0.08571" units="cm"/>
      <inkml:brushProperty name="height" value="0.08571" units="cm"/>
    </inkml:brush>
  </inkml:definitions>
  <inkml:trace contextRef="#ctx0" brushRef="#br0">196 300 8184,'8'-22'0,"-1"1"45,-2-1 0,-3 0 0,-2 0 0,3 0 806,4 1 0,-5-1 1,5 0-215,-4 0 1,-6 3-1,-4 5-551,-7 6 0,2 8 0,-3 10 0,-2 9-82,-2 8 1,-3 14-1,0 0 1,0 8-123,1-1 0,-1 5 0,3 0 0,4 1-224,8-1 0,4-5 0,3-9 0,0-5 411,0-3 0,0-9 1,3-10-1,4-2 366,8-5 0,4-5 0,3-10 0,-1-9-110,1-8 1,-2-12 0,-3 5 0,-5-2-257,-3 0 1,-1 0-1,-8-6 1,0 4-546,0 1 1,0 11-1,0-3 1,0 5-2477,0 2 2952,0 0 0,-10 0 0,-2 0 0</inkml:trace>
  <inkml:trace contextRef="#ctx0" brushRef="#br0" timeOffset="434">850 169 8285,'12'-21'-214,"-5"-1"1,-2 0-49,2 0 0,-4 1 2747,4-1-2183,-5 0 1,-11 10-1,-6 7 1,-4 12-307,-3 15 0,0 7 0,0 10 0,1-3 57,-1 3 0,-7 9 1,2 6-1,5-1-291,5 0 1,10 5 0,-5-7 0,2-3 126,6-2 0,4-5 0,7-7 0,7-12 363,6-12 1,11-8 0,3-2-1,2-5 113,1-9 0,-11-3 0,6-19 0,-3-3-220,0-2 1,-3-10 0,-9 0-1,-5 3 5,-2 2 1,-3 0 0,-7 0-1,-2 0-336,-5 5 1,-5 4-1,-13 1 1,-1 7-456,-3 5 1,0 12-1,4 4 1,-1 6 640,-3 2 0,0 0 0,7 0 0</inkml:trace>
  <inkml:trace contextRef="#ctx0" brushRef="#br0" timeOffset="619">523 670 8425,'-15'0'759,"1"0"0,7 0 1,-8 0-1167,-2 0 0,8 3 407,1 4 0,6-5 0,2 8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1:00.219"/>
    </inkml:context>
    <inkml:brush xml:id="br0">
      <inkml:brushProperty name="width" value="0.08571" units="cm"/>
      <inkml:brushProperty name="height" value="0.08571" units="cm"/>
    </inkml:brush>
  </inkml:definitions>
  <inkml:trace contextRef="#ctx0" brushRef="#br0">65 676 9068,'3'-22'1290,"4"0"1,-4 8 59,4-1 1,-5 13-835,-2 2 0,0 9 0,0 13 0,0 2-271,0 5 0,0 5 0,3 10 1,1 2-663,4 5 1,-1-3 0,-5 8 0,3-3-1809,3-5 0,1-2 2225,-2-2 0,-4-10 0,7-3 0</inkml:trace>
  <inkml:trace contextRef="#ctx0" brushRef="#br0" timeOffset="166">0 763 11129,'10'-12'207,"4"4"0,8 6 1,5 2-1,4 0-484,3 0 1,2 7-1,8 1 1,-1-4-634,1-1 1,-8-3 0,-2 0 909,-2 0 0,6-10 0,-4-2 0</inkml:trace>
  <inkml:trace contextRef="#ctx0" brushRef="#br0" timeOffset="332">457 414 8203,'-7'22'192,"0"2"0,2 5 206,3 8 0,2 4 1,0 5-1,0 5 98,0 7 0,2 7 0,3 5 0,5 5-474,2 3 0,0-8 1,5 2-1,-3-4-22,3-3 0,3-9 0,1-3 0</inkml:trace>
  <inkml:trace contextRef="#ctx0" brushRef="#br0" timeOffset="782">1045 305 8149,'-12'-9'123,"-7"4"1,4-7-1,-4 2 283,-3 5 0,0 3 0,1 2 0,-1 2 196,0 6 1,0 4 0,1 12 0,-1 5-89,0 7 0,3 8 1,2 7-1,5 7-142,2 5 1,3 4 0,7 3 0,0 5-183,0 3 0,9-8 0,8 0 1,8-9-659,4-10 0,2-5 0,-4-5 0,2-7-695,-3-13 1,6-1 0,-3-13 0,-3-2-413,-1-3 1,-4-4 1574,1-5 0,0-6 0,0-8 0</inkml:trace>
  <inkml:trace contextRef="#ctx0" brushRef="#br0" timeOffset="1016">1198 654 14226,'14'19'0,"1"-2"-418,2-2 1,2-8-1,3 7 1,0 1-799,-1-3 1,1 5 0,0-10 1215,0-2 0,9 7 0,3 0 0</inkml:trace>
  <inkml:trace contextRef="#ctx0" brushRef="#br0" timeOffset="1199">1459 523 7414,'-22'10'-89,"10"-5"1,3 9-1,1 6 697,1 6 1,0 1-1,7 9 1,0 3-114,0 2 0,0 12 1,0 3-1,2 2-444,5 0 0,-2 0 0,7 7 0,1 1-573,-1-1 0,-5-9 0,5-8 0,-2-9-1624,-6-10 2146,9-5 0,-1-2 0,9 0 0</inkml:trace>
  <inkml:trace contextRef="#ctx0" brushRef="#br0" timeOffset="1449">1742 66 8149,'-7'22'93,"0"-1"0,-3 4 0,5 4 0,-2 7 792,2 5 0,3 12 1,2 5-1,0 5-333,0 3 1,2-1 0,3 0 0,5 3-278,2 5 0,-5-3 0,5 10 1,-2 0-569,-5-3 0,-3-4 1,-2-15-1,0-8-1220,0-4 1,0-12 1512,0-5 0,10-14 0,2-5 0</inkml:trace>
  <inkml:trace contextRef="#ctx0" brushRef="#br0" timeOffset="1648">2178 567 8149,'-10'14'353,"-4"1"1,-3-1 0,2 11 0,5 1-141,1 3 0,6 10 0,-4-5 1,2 2-302,-2 0 0,5 1 0,-6 6 1,6 1 87,2-1 0,-10 1 0,-2-1 0</inkml:trace>
  <inkml:trace contextRef="#ctx0" brushRef="#br0" timeOffset="1833">1916 610 10110,'10'22'396,"-3"0"1,13 0 0,4-1-213,0 1 0,10 10 1,0 2-1,2 2-560,0 0 0,1 0 0,4 6 376,-5-6 0,5 5 0,-7-7 0</inkml:trace>
  <inkml:trace contextRef="#ctx0" brushRef="#br0" timeOffset="2099">2352 1 8291,'22'21'435,"-8"-6"1,1 2 0,2 5 82,2 4 0,5 15 0,3 0 0,4 10-59,3 5 0,0 2 0,2 10 0,-7 2-400,-4 3 1,-11 9 0,-2-2 0,-5 2-478,-9-2 0,-8 9 1,-11-9-1,-4-7-2143,-4-10 2561,5-10 0,-17 0 0,7 3 0</inkml:trace>
  <inkml:trace contextRef="#ctx0" brushRef="#br0" timeOffset="2399">3136 1002 9287,'-3'-12'1780,"13"5"1,12 5-1938,7 2 0,10 0 0,-1 0 0,8 0-1458,5 0 1615,0 0 0,2 9 0,3 3 0</inkml:trace>
  <inkml:trace contextRef="#ctx0" brushRef="#br0" timeOffset="2531">3528 806 8171,'-56'0'366,"3"0"0,7 0 1,-2 0-168,-3 0 0,10 0 0,9 3 0,3 2-199,0 2 0,0 0 0,7-7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08.611"/>
    </inkml:context>
    <inkml:brush xml:id="br0">
      <inkml:brushProperty name="width" value="0.08571" units="cm"/>
      <inkml:brushProperty name="height" value="0.08571" units="cm"/>
    </inkml:brush>
  </inkml:definitions>
  <inkml:trace contextRef="#ctx0" brushRef="#br0">124 341 8107,'-19'3'1890,"5"4"-1740,4-5 1,20 8-1,4-10 1,7 0 10,8 0 1,-6-7-1,8-3 1,-2-2-189,-1-4 0,0-3 1,-6-3-1,-1 1-169,0 0 0,-9-3 0,-5-2 0,-4-2 120,-3 2 0,0 2 1,-5 3-1,-7 2-80,-9 5 1,-12-3 0,2 8 0,-2-1 296,-5 1 1,5 2 0,0 7 0,2 2-12,5 5 1,2 12-1,5 12 1,5-1-75,7 1 1,-3 7-1,3-2 1,5 4-128,7 2 1,-1-1 0,11-3 0,4-5-290,7-3 0,7-1 1,9-8-1,1-2-207,0-5 1,-1-4-1,1-10 1,-1 0 566,1 0 0,9-19 0,2-5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1:03.717"/>
    </inkml:context>
    <inkml:brush xml:id="br0">
      <inkml:brushProperty name="width" value="0.08571" units="cm"/>
      <inkml:brushProperty name="height" value="0.08571" units="cm"/>
    </inkml:brush>
  </inkml:definitions>
  <inkml:trace contextRef="#ctx0" brushRef="#br0">1 370 8059,'22'0'-585,"-3"-2"101,-4-5 1,-3 4 1411,-5-4 99,-5 5 1,6 2-47,-16 0 1,6 2-610,-5 5 0,7-2 0,7 7-150,7-2 0,6-3 0,4-7 0,7 0-211,13 0 1,9-2 0,17-5 0,8-8-214,9-4 0,7 4 0,-2 1 1,3-3-358,-3-3 1,-5 8 0,-7 5-1,-13 5-870,-14 2 1429,-11 0 0,-21 0 0,1 0 0</inkml:trace>
  <inkml:trace contextRef="#ctx0" brushRef="#br0" timeOffset="368">175 610 8025,'-14'0'666,"-1"0"0,13-7-262,2-1 1,9-6 0,16 7-1,4-1-31,7-1 0,5 6 0,3-4 0,-1 5-388,1 2 1,-3 0 0,-2 0 0,-6 0-307,-1 0 1,-3 2 0,-10 5 0,-4 8 155,-8 4 1,-5 3-1,-4 2 1,-5 3-73,-8 2 1,-14 10 0,-5-3 0,-2 5 191,0 3 0,-1-1 1,-6 1-1,2-1 265,4 1 1,6-10 0,9-5 74,0-5 1,15-5-44,14-4 1,15-8 0,22-12 0,2-5 97,5-2 1,4 5 0,13-7 0,2-1-155,3 3 1,9 0 0,-2 7 0,2-2-992,-2 2 1,-5 3-1,-15 2 795,-9 0 0,0 9 0,-17 3 0</inkml:trace>
  <inkml:trace contextRef="#ctx0" brushRef="#br0" timeOffset="669">436 1764 8043,'-19'-22'1745,"5"1"1,-6 11-1460,6 10 0,4 10 1,0 11-1,3 1-514,0 0 0,-8 2 0,8 3 0,2 2-498,3-3 0,-1-1 0,-1-4 726,-4 1 0,-9 10 0,5 1 0</inkml:trace>
  <inkml:trace contextRef="#ctx0" brushRef="#br0" timeOffset="835">132 1655 8665,'21'8'1123,"4"1"0,4 3-987,7 5 1,5 5 0,3 5-1,2 2-530,4-3 0,-4-2 394,5-2 0,5 10 0,-1 2 0</inkml:trace>
  <inkml:trace contextRef="#ctx0" brushRef="#br0" timeOffset="1251">1852 566 8045,'0'22'239,"0"2"0,0 3 168,0 2 1,0 10 0,0-3 0,0 5-171,0 3 1,7 7-1,3-1 1,2-1-308,5-3 1,-5 7 0,2 3 0,1-1-1538,-3-4 1607,-2-5 0,-1-2 0,4-1 0</inkml:trace>
  <inkml:trace contextRef="#ctx0" brushRef="#br0" timeOffset="1486">1765 109 8045,'22'-7'70,"-1"0"1,1-8 0,2 8 0,3 2 311,2 3 1,2 2 0,-4 2 0,5 5 41,1 8 1,-4 2-1,5 2 1,-5 0-271,-9 6 0,1 1 1,-8-2-1,-1 3-127,-5 2 1,-10 10-1,-9-5 1,-12 2-505,-7 0 0,-6-2 0,-6 2 0,-1-7-570,1-4 1,2-4 0,2-1 1046,3-6 0,-1 6 0,-6-8 0</inkml:trace>
  <inkml:trace contextRef="#ctx0" brushRef="#br0" timeOffset="1717">2810 436 8003,'-10'12'456,"-2"-2"0,-2-3 84,-1 0 0,3 10 1,-5-2-1,3 4-567,-3 3 1,7-1-1,0 1 1,3 2-2294,0 5 2320,0-4 0,-3 16 0,-2-7 0</inkml:trace>
  <inkml:trace contextRef="#ctx0" brushRef="#br0" timeOffset="1882">2636 610 8003,'22'22'-100,"2"0"1,2-1 0,6 1 31,2 0 1,2-3 0,5-2 0,-2-2 67,-3 2 0,1-8 0,6 1 0</inkml:trace>
  <inkml:trace contextRef="#ctx0" brushRef="#br0" timeOffset="2151">2767 0 7986,'-56'0'0,"5"3"204,5 4 1,3-2 0,1 9-1,4 6 515,1 6 0,4 8 1,-4 10-1,8 2-138,5 4 1,2 6-1,3 9 1,4 3-382,8 5 1,5-3 0,2 7-1,2 1-256,5-1 1,8-2-1,11 0 1,6-12-455,2-7 0,5-13 0,9-11 1,3-8-1363,-3-12 0,5-7 1872,-2-5 0,0-19 0,-7-6 0</inkml:trace>
  <inkml:trace contextRef="#ctx0" brushRef="#br0" timeOffset="2335">3028 196 7986,'14'22'-88,"-2"0"0,1 2 105,-1 5 0,2 7 0,6 13 0,-4 4 330,-1 3 0,-3-6 0,5 8 0,-5 3-259,-2 2 1,4 2 0,-6 1 0,-6-4-911,-7-3 0,-7 3 822,-10-3 0,-9 3 0,-3 4 0</inkml:trace>
  <inkml:trace contextRef="#ctx0" brushRef="#br0" timeOffset="2635">2462 501 8625,'-10'3'1099,"8"4"0,9 7-639,5 6 0,10 1 0,9 1 0,3 2-1262,5 5 0,2-7 802,2 0 0,1 9 0,0-6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1:07.402"/>
    </inkml:context>
    <inkml:brush xml:id="br0">
      <inkml:brushProperty name="width" value="0.08571" units="cm"/>
      <inkml:brushProperty name="height" value="0.08571" units="cm"/>
    </inkml:brush>
  </inkml:definitions>
  <inkml:trace contextRef="#ctx0" brushRef="#br0">196 1 8071,'-22'0'770,"1"0"0,6 12 1,3 7-1,2 10-510,5 5 0,-7 2 1,0 8-1,-2 2-312,-1 5 1,8-3 0,-5 8-1,2-3-505,5-5 0,0-9 1,1-5 556,-4-2 0,1-3 0,7-8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1:08.886"/>
    </inkml:context>
    <inkml:brush xml:id="br0">
      <inkml:brushProperty name="width" value="0.08571" units="cm"/>
      <inkml:brushProperty name="height" value="0.08571" units="cm"/>
    </inkml:brush>
  </inkml:definitions>
  <inkml:trace contextRef="#ctx0" brushRef="#br0">20 23 8504,'-12'0'1705,"4"7"1,16 3 0,6-1-1625,6 1 0,4 4 1,2-6-1,3-3-760,-2-3 0,4 5 0,-2 0 0,-2-2-45,-3-2 1,-2-1 0,0 3 0,0 2-254,-1-2 1,1-5 976,0-7 0,-10-5 0,-5-10 77,-4 0 0,-3 0 0,-3 3 420,-4 5 0,-5 4 0,-10 10 188,0 0 0,8 12 0,-1 10 0,-2 14-153,-2 12 1,-3 1 0,-2 11 0,-3 6-210,-2 4 0,0 5 0,8-3 0,1 6-1054,6-1 0,-6 3 0,8-12 731,0-5 0,3-12 0,9 2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1:08.099"/>
    </inkml:context>
    <inkml:brush xml:id="br0">
      <inkml:brushProperty name="width" value="0.08571" units="cm"/>
      <inkml:brushProperty name="height" value="0.08571" units="cm"/>
    </inkml:brush>
  </inkml:definitions>
  <inkml:trace contextRef="#ctx0" brushRef="#br0">185 0 8205,'-22'12'531,"0"-5"1,7 3 0,3 0 96,3 2 1,1-5-1,11 5 1,4-2-209,8-5 1,16-3 0,13-2-1,11 0-363,8 0 0,3 0 1,-1 0-1,3-2-379,4-6 0,-4 4 1,5-8-1,-6 2 322,-1 5 0,-11-17 0,-2-2 0</inkml:trace>
  <inkml:trace contextRef="#ctx0" brushRef="#br0" timeOffset="369">119 414 8571,'-22'0'0,"1"0"357,-1 0 1,10-3-304,5-4 1,9 2 0,10-7 0,12 0 188,8 0 1,4 0 0,10-5 0,2 5-97,3 2 0,0 3 1,-7 7-1,-3 0-200,-5 0 0,3 0 1,-10 2-1,-5 6 150,-7 6 1,-7 5 0,-10 6 0,-3 1 57,-4 3 0,-5 10 0,-12-5 0,-5 2-195,-8 0 1,-4 1 0,-2 6-1,-1 3-69,0 5 1,-6-12-1,-1 4 1,5-4 147,7-5 1,0-3 0,13-9-1,4-2 312,5-6 0,15-4 1,4-10 102,17 0 0,15-3 0,17-4 1,7-5 182,5 0 1,10-5 0,2 7-1,0 1-534,0-1 1,12 0 0,-5 5-1,-2-2-626,-3 2 0,-4 3 1,-10 4-1,-5 6-1556,-7 6 1,-17 5 2078,-13 3 0,-9 0 0,-12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1:13.982"/>
    </inkml:context>
    <inkml:brush xml:id="br0">
      <inkml:brushProperty name="width" value="0.08571" units="cm"/>
      <inkml:brushProperty name="height" value="0.08571" units="cm"/>
    </inkml:brush>
  </inkml:definitions>
  <inkml:trace contextRef="#ctx0" brushRef="#br0">66 806 8034,'0'-22'793,"0"0"0,-2 10-439,-6 5 1,6 7 0,-5 10-11,4 11 0,3 4 0,3 11 1,1 3-264,4 2 1,1 10 0,-4 2 0,5 0-342,2 0 1,-5 5 0,5-7 0,-2-3-578,-5-2 1,5-4 0,-3-6 0,-2-7-762,-3-5 1598,-2-12 0,0-2 0,0-10 0</inkml:trace>
  <inkml:trace contextRef="#ctx0" brushRef="#br0" timeOffset="235">1 327 8034,'21'-22'28,"1"3"1,0 4-1,0 8 212,0 4 1,7 13 0,2 7-1,0 10 146,1 9 0,4-2 1,-4 2-1,-1 3-163,1 2 0,-3 3 0,-10-1 0,-5-2-120,-6-5 1,-6 6 0,-2-9-1,-2 4-30,-6-1 0,-11-9 0,-12 2 0,-1-5-496,1-2 1,-8-8 0,5-2 0,-2-2-181,0-5 0,9-3 0,-2-4 0,5-5-1025,2-8 1628,0-4 0,0-3 0,1 0 0</inkml:trace>
  <inkml:trace contextRef="#ctx0" brushRef="#br0" timeOffset="552">872 349 8089,'0'-34'-41,"0"2"1,0 10 163,0 1 0,-3 1 0,-4 6 199,-8 7 1,-4 11 0,-3 8 0,1 5-64,-1 8 1,0 11 0,0 3 0,0 7 456,1 4 1,6 11-1,3-3 1,0 5-233,0 2 1,7 0 0,-2 3 0,4 2-286,3 3 0,0 0 0,3-8 1,6-2-372,13-5 1,0-5 0,9-12 0,-1-4-783,-1-8 0,7-8 0,-7-6 1,-3-8-2179,-1-4 3132,6-3 0,-7-10 0,8-2 0</inkml:trace>
  <inkml:trace contextRef="#ctx0" brushRef="#br0" timeOffset="903">1220 566 9715,'-12'3'716,"5"4"0,7 5 0,5 10 1,4 0-604,3-1 0,3 8 0,7 0 0,-1-2-670,1-3 0,7 3 0,0-3 0,-2-5-1083,-3 1 1640,-2-11 0,9 11 0,3-8 0</inkml:trace>
  <inkml:trace contextRef="#ctx0" brushRef="#br0" timeOffset="1085">1547 545 8089,'-15'0'479,"3"2"-101,2 5 0,3 5 1,7 12-1,0 6 52,0 6 0,0 12 0,0 5 0,0 3-112,0 5 1,0 4 0,0 5 0,0 3-634,0-3 0,0-2 0,-2-3 0,-3 0-710,-2 1 1,-8-11 0,5-6 1024,-2-11 0,-2-16 0,-8-12 0</inkml:trace>
  <inkml:trace contextRef="#ctx0" brushRef="#br0" timeOffset="1353">1895 153 8089,'-7'21'112,"0"1"0,-3 0 1,5 2-1,-2 8 298,2 11 1,3 3 0,2 12-1,0 5 145,0 7 1,0 0 0,0 10 0,0 2-183,0 3 0,7-5 1,0-3-1,-2 1-494,-3-1 0,-2-14 1,0 0-1,0-10-833,0-12 1,0-7-1,3-14-812,4-6 1766,-5-4 0,18-20 0,-8-2 0</inkml:trace>
  <inkml:trace contextRef="#ctx0" brushRef="#br0" timeOffset="1568">2374 523 8678,'0'22'757,"0"-1"0,0 1-449,0 0 1,-2 0-1,-3 2 1,-5 5-50,-2 7 1,5 5-1,-5 3 1,0 2-250,0 5 0,4-5 0,-6 4 0,-1-4-697,3-2 1,-7-3-1,7-5 1,-3-7-2165,1-4 2851,9-13 0,-14-3 0,6-9 0</inkml:trace>
  <inkml:trace contextRef="#ctx0" brushRef="#br0" timeOffset="1768">2113 545 8211,'12'2'561,"-2"5"1,-3 8-141,0 4 0,10 5 0,-2 5 1,4 8-13,3 4 0,2 5 1,3 5-1,4 4-417,3 1 1,-5 7 0,5-8 0,-3 1-520,-4-5 1,-3-8 0,-2-6 0,-3-8-1980,-4-5 2506,4-12 0,-16 7 0,6-7 0</inkml:trace>
  <inkml:trace contextRef="#ctx0" brushRef="#br0" timeOffset="2018">2570 0 7884,'10'15'42,"4"-1"1,6 1-1,-1 6 1,-2 4 479,-2 4 1,-1 7 0,8 15 0,-3 9 17,-4 10 0,4 1 0,-4 8 0,4 4 38,3 1 0,-10-4 1,-5-2-1,-4-1-443,-3 1 0,-3-6 0,-4 6 1,-8-6-744,-4-9 0,-10-10 0,0-14 0,0-5-1472,-3-3 2080,8-2 0,-7-7 0,9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1:09.899"/>
    </inkml:context>
    <inkml:brush xml:id="br0">
      <inkml:brushProperty name="width" value="0.08571" units="cm"/>
      <inkml:brushProperty name="height" value="0.08571" units="cm"/>
    </inkml:brush>
  </inkml:definitions>
  <inkml:trace contextRef="#ctx0" brushRef="#br0">175 969 8030,'-19'2'287,"2"3"1,5 5 31,2 2 0,3 10 0,7 9 0,0 3 115,0 5 1,7 9 0,3 5 0,2 0-322,5 1 1,2 4 0,3-3 0,-3 3-425,-4 3 0,2 4 0,-8-14 0,1-3-1026,0-2 0,-3-12-407,-7-5 1744,0-14 0,-10-25 0,-2-14 0</inkml:trace>
  <inkml:trace contextRef="#ctx0" brushRef="#br0" timeOffset="218">44 1165 8030,'-9'-51'-273,"-1"0"0,2 0 1,2 0-1,-4-28 1,10 6-1,0 20 412,0 14 1,10 8-1,4 11 1,5 6 253,3 6 1,2 6-1,5 2 1,8 2-19,4 6 0,0 4 1,-2 12-1,-3 3-97,3 2 0,2 7 0,2-5 0,-1 3-81,-6 5 0,-7-5 1,-15 2-1,-4 3-149,0 2 0,-10 0 0,0-2 0,-12-3-321,-8 3 1,-11-5-1,-3 0 1,-2-3 17,-1-4 1,1-6 0,-7-4 0,-1-4-314,0-4 0,11-2 1,3-9 567,6-5 0,-7-15 0,-3-12 0</inkml:trace>
  <inkml:trace contextRef="#ctx0" brushRef="#br0" timeOffset="618">959 664 8048,'-27'0'10,"6"0"0,1 0 110,1 0 0,-3 0 0,0 0 0,1 0 133,-1 0 1,0 2-1,0 6 1,0 6 128,1 5 1,6 13-1,3 7 1,2 7 40,6 4 0,1 18 0,3 0 1,0 4-182,0 3 1,3 8 0,4-6 0,7 1-243,6-6 0,4-7 0,3-6 0,4-11-438,3-9 0,-5-8 0,5-9 0,-3-3-477,-4-4 1,4-6-1,-2-9 1,-2-2 914,-3-5 0,-2-15 0,0-12 0</inkml:trace>
  <inkml:trace contextRef="#ctx0" brushRef="#br0" timeOffset="819">1090 1099 8359,'-12'3'737,"4"4"1,6 5-1,2 10 1,0 0-559,0-1 0,7 1 1,3 0-1,2 0-253,5 0 1,2-1 0,5-1 0,3-3-753,2-3 1,0-9 0,-7 2 825,0-4 0,9 6 0,3 3 0</inkml:trace>
  <inkml:trace contextRef="#ctx0" brushRef="#br0" timeOffset="1001">1373 1078 7688,'0'31'1027,"0"-4"0,0 9 0,0 5-667,0 7 1,0 1 0,0 9 0,0 5-230,0 7 0,0-2 0,0 4 0,0-6-607,0-8 0,0 5 0,0-10 0,0-5 476,0-11 0,0-11 0,0-4 0</inkml:trace>
  <inkml:trace contextRef="#ctx0" brushRef="#br0" timeOffset="1252">1656 403 8048,'7'14'27,"0"1"0,-2 1 167,-2 4 0,-3 4 1,0 5-1,0 7 193,0 6 1,0 8 0,0 6 0,0 7 237,0 12 1,7 10-1,3 7 1,-1 4-373,1 4 1,-3-50-1,0 1 1,-2 3-1,-2 1 1,-1-1 0,1 1-271,-2 0 1,0-1 0,-1 43 0,0-10 0,0-15-398,0-11 1,0-8 0,0-12-3434,0-5 3847,0-14 0,10-22 0,2-12 0</inkml:trace>
  <inkml:trace contextRef="#ctx0" brushRef="#br0" timeOffset="1484">2157 947 8048,'0'22'-1229,"0"-1"1546,0 1 0,0 7 0,0 0 0,0 0 283,0 3 0,0 2 1,0 9-1,0 1-91,0-1 0,0 11 0,0 1 1,-3 3-471,-4 0 0,5-7 0,-8 5 0,3-3-673,-1-5 0,-1-11 1,4-8 633,-2-5 0,-1-12 0,8-2 0</inkml:trace>
  <inkml:trace contextRef="#ctx0" brushRef="#br0" timeOffset="1703">1874 1165 8048,'0'12'69,"7"0"0,3-7 1,2 4 570,5 4 1,4 1 0,6 8 0,7 0-147,7-1 0,-2 8 0,12 0 1,-5-2-433,-3-3 1,-7-2-1,1 0 1,-1 0-1581,-2-1 0,-10-6 1518,-9-1 0,-1 1 0,8 7 0</inkml:trace>
  <inkml:trace contextRef="#ctx0" brushRef="#br0" timeOffset="1968">2353 599 8048,'21'0'-466,"1"0"955,0 0 1,0 9 0,0 8-1,-3 10 121,-5 9 1,6 15 0,-3 7 0,5 7-188,-1 8 0,6-3 0,-13 10 0,6 2 3,2 3 0,-10 2 0,-5-2 1,-5-3-376,-2-2 0,-12 0 1,-7 4-1,-10-1-634,-5-4 0,0-16 0,-5 0 0,3-7-2474,-3-8 3057,8-11 0,-1-16 0,11-11 0</inkml:trace>
  <inkml:trace contextRef="#ctx0" brushRef="#br0" timeOffset="2302">3028 1426 7982,'-20'-2'1003,"3"-3"13,3-3 0,9-1-1158,-2 2 0,14 4 0,8-7-2516,4 1 2658,3 6 0,9-6 0,3 9 0</inkml:trace>
  <inkml:trace contextRef="#ctx0" brushRef="#br0" timeOffset="2668">3507 1317 8033,'14'-43'0,"1"-1"-21,2 0 0,2-1 0,3-6 0,2-7 370,5-5 1,-5-3 0,5 3 0,-7 1-380,-7-4 0,2 13 0,-10-12 0,-2 2-138,-3 0 0,-2-10 0,0 1 0,-2 2-69,-5 2 0,-3 12 1,-7 8-1,2 9 287,-2 10 0,-2 17 0,-3 14 0,1 18 152,-1 14 1,7 19 0,1 10 0,-3 7 167,-3 0 1,6 7 0,2 1 0,2 4-191,5 5 1,3-12 0,2 15 0,0-1-710,0 3 1,10 3 0,4-11 0,8-4-29,7-7 0,5-15 0,12-10 0,2-12 557,3-14 0,9-10 0,-14-21 0,8-3 0</inkml:trace>
  <inkml:trace contextRef="#ctx0" brushRef="#br0" timeOffset="2918">4029 1230 8033,'22'-31'-72,"-7"4"0,-3-7 1,-2 3 102,-6 4 0,-4 5 608,-7 8 0,-5 6 0,-10 16 9,0 6 0,1 13 0,1 4 0,3 3-424,3 5 1,9 2 0,-2 3 0,4-1-121,3 1 1,0-8 0,3 0-1,4 1 59,8-4 0,4-1 0,3-13 0,2-4 223,5-8 0,5-7 1,9-10-1,1-11-184,-1-13 1,-1-7-1,-6-5 1,-7-3-107,-5-2 0,-12 1 0,-5 6 0,-4 0-308,-3 1 0,-12 7 0,-10 4 0,-9 6-410,-3 6 0,-7 13 0,4 0 0,-1 4-382,1 3 0,6 0 0,11 3 0,4 4 1004,1 7 0,0 6 0,-6 2 0</inkml:trace>
  <inkml:trace contextRef="#ctx0" brushRef="#br0" timeOffset="3318">4683 1078 8033,'-7'-22'0,"-3"2"0,0 4 434,0 1 1,1 8 0,2-5 347,-8 2 0,-4 3-565,-3 7 1,3 2 0,4 5-263,8 8 0,4 7 0,3 4 0,3 6-98,4 2 1,5-5 0,10 5 0,0-1-81,-1 1 0,8 3 0,1 6 0,-4 1 134,-2-1 1,-2 1 0,0 2-1,-3 2 132,-4 3 1,-6 9 0,-13-1 0,-8 3 72,-10 4 1,-15-3-1,-1-5 1,-8-10 54,-5-9 0,0-8 1,5-11-1,0-8 49,3-12 0,2-12 0,16-20 1,4-11-224,8-13 0,9-7 0,4-2 0,2 2 29,5 5 0,13 5 0,11 9 0,3 0-25,5 1 0,2 9 0,5 5 0,2 5-393,3 2 392,19 0 0,-12 0 0,17 1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1:20.117"/>
    </inkml:context>
    <inkml:brush xml:id="br0">
      <inkml:brushProperty name="width" value="0.08571" units="cm"/>
      <inkml:brushProperty name="height" value="0.08571" units="cm"/>
    </inkml:brush>
  </inkml:definitions>
  <inkml:trace contextRef="#ctx0" brushRef="#br0">75 66 8677,'-14'-3'1736,"-1"-4"0,8 2-615,-8-9 0,11 6 1,-6-4 1012,0 2 1,10 3-1723,0 7 1,12 0 0,15 0-1,4 0-735,3 0 0,2 0 0,10 3 1,3 1-746,2 4 0,-1 6 0,-6-6 1068,0-4 0,9-1 0,2-3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1:23.917"/>
    </inkml:context>
    <inkml:brush xml:id="br0">
      <inkml:brushProperty name="width" value="0.08571" units="cm"/>
      <inkml:brushProperty name="height" value="0.08571" units="cm"/>
    </inkml:brush>
  </inkml:definitions>
  <inkml:trace contextRef="#ctx0" brushRef="#br0">63 132 8644,'-14'-8'571,"-1"1"1,10-3 0,-4 6 522,-1-4 1,8-9-882,-6 3 0,8 2 0,8 0 0,6 0-131,6-1 0,9 9 0,0-4 1,0 6 127,2 2 0,-4 0 1,7 0-1,-3 0-6,-4 0 1,-3 10 0,-2 4 0,-3 6-129,-4 1 1,-6 4 0,-9 1 0,0 6-140,0 1 0,-9-4 0,-6 5 0,-4 0-63,-3 0 0,0-7 0,0-1 0,1-9-249,-1-9 1,7-6 488,1-2 1,9-2-1,0-3 1,10-5 211,9-2 1,6 5 0,2-5 0,-1 2-283,1 5 0,0 0 0,2 0 0,3-2-1065,2 2 0,0 3 1021,-7 2 0,9 10 0,3 2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1:31.449"/>
    </inkml:context>
    <inkml:brush xml:id="br0">
      <inkml:brushProperty name="width" value="0.08571" units="cm"/>
      <inkml:brushProperty name="height" value="0.08571" units="cm"/>
    </inkml:brush>
  </inkml:definitions>
  <inkml:trace contextRef="#ctx0" brushRef="#br0">415 489 8406,'-22'22'465,"10"0"0,2-1 0,0 4-110,-4 4 1,2 4 0,0 11 0,0 2-609,0 5 1,7-3 0,-3 8 0,4-3-310,-4-5 1,6-9 0,-5-5 0,2-2 561,-2-6 0,4-11 0,-7-6 0</inkml:trace>
  <inkml:trace contextRef="#ctx0" brushRef="#br0" timeOffset="183">1 467 8059,'12'-22'-187,"-2"3"0,-3 2 90,0 3 0,3 9 1,-3-2 868,8 4 1,-3 13 0,2 4-1,3 8-135,3 7 0,9 5 1,0 7-1,0 0-337,2 3 1,1-13 0,6 13 0,-1-3-802,1 0 0,3 3 0,3-1 0,0-2-763,-1-4 0,-7 1 1264,1-9 0,-1 10 0,8-5 0</inkml:trace>
  <inkml:trace contextRef="#ctx0" brushRef="#br0" timeOffset="367">894 946 8490,'-22'0'1110,"20"8"1,11-1 0,13-2-1418,7-3 1,7 1 0,-4 1-1,2 4-477,4-4 1,-4-1 0,3-3 783,1 0 0,3-10 0,3-2 0</inkml:trace>
  <inkml:trace contextRef="#ctx0" brushRef="#br0" timeOffset="465">1220 794 8049,'-21'0'21,"-1"-2"1,0-3 0,-2-5 357,-5-2 0,5 5 0,-5-5 0,4 2-465,4 5 0,-1 0 86,0-2 0,10-5 0,2-10 0</inkml:trace>
  <inkml:trace contextRef="#ctx0" brushRef="#br0" timeOffset="816">1874 54 8096,'-10'-22'583,"-5"0"0,6 12 4,2 10 1,4 12 0,3 17 0,0 8-194,0 4 1,7 2 0,3 1-1,2 2-378,5 5 1,0-3 0,0 10 0,-3 3-489,3 2 1,0 2-1,0-2 1,-5-5 471,-2-7 0,7 4 0,-5 1 0</inkml:trace>
  <inkml:trace contextRef="#ctx0" brushRef="#br0" timeOffset="1002">1525 533 8096,'-22'0'1344,"13"0"1,9 0-1261,12 0 1,10 0-1,9 0 1,10-3-417,8-4 1,9 5 0,-5-6-1,0 6-2153,0 2 2485,8-10 0,-15 8 0,7-8 0</inkml:trace>
  <inkml:trace contextRef="#ctx0" brushRef="#br0" timeOffset="1302">2222 467 8603,'-14'0'2167,"-1"0"-1529,-2 0 1,5 8 0,0 1-1,0 6-177,0 9 0,4-2 1,-4 9-1,3-2-482,4 0 1,2 0-1,3-7 1,3 2-408,4 5 1,5-12-1,10 3 40,0-8 1,0 2 0,-1-7 0,1-4-61,0-8 1,-8-5-1,-2-9 1,1 0 82,-1-6 0,0-1 1,5 4-1,-5 0 357,-3 0 1,-1 1 0,-6 1 0,3 3 221,2 3 0,3 9 2,-3-2 1,-4 14-1,6 8 1,-1 6 272,-1 8 0,7-2 1,-4 9-1,2 1-1070,5-4 0,2 6 1,3-10-1,0 0-314,0 3 0,-3-15 0,-2 2 895,-2-7 0,9-5 0,10-7 0</inkml:trace>
  <inkml:trace contextRef="#ctx0" brushRef="#br0" timeOffset="1650">2701 620 7361,'-2'-20'0,"-3"3"-50,-2 3 1,-3 2 0,3-5 1912,-8 2 0,-4 11-1122,-3-4 1,3 8 0,2 10-629,2 12 1,10-1 0,-2 9 0,5-6-317,2-3 0,0 9 0,2-1 1,5-5-304,8-7 1,4 2 0,3-7 136,0 0 0,0 5 1,-1-10-1,1-2 97,0-2 0,0-13 1,-1-7 247,1-10 1,-2 3-1,-6-5 1,-4 5 93,0 2 1,-8 0 0,5 1 0,-4-1 856,-3 0-115,9 10 1,-9 2 0,3 13-166,-8 4 1,-5 5 0,5 10 0,-2 2-604,2 5 0,3-5 1,4 5-782,6-4 0,-4-4 0,11-1 1,2-3 28,2-3 0,3-9 0,0 2 0,-1-4-1775,1-3 2483,0-10 0,9-2 0,3-10 0</inkml:trace>
  <inkml:trace contextRef="#ctx0" brushRef="#br0" timeOffset="2083">3180 533 8151,'0'-15'752,"-2"3"-1,-5 2 1,-6 3-1,-8 7 113,-1 0 1,0 0 0,0 0 0,1 2-694,-1 6 0,7-3 0,1 9-697,-3 3 1,7-5 244,3 3 1,7-11 0,7 4-257,8-6 0,4 1 1,3 1-1,2 4 463,5-3 0,-5-1 0,5 1 1,-5 7 420,-2 8 0,2-3 1,3 12-1,2-3 83,-2 3 0,-3 5 0,-5 10 1,-2 2-58,-2 4 0,-10-1 0,2 9 0,-5 2-257,-2 3 0,0-7 0,-2-8 0,-5-9-330,-8-10 0,-4-5 1,-3-4 16,0-6 1,3-14-1,2-17 1,2-9-101,-2-11 0,8-6 1,1-6-1,6-4 109,2-2 0,2-1 0,3-5 1,5 6 186,2 2 1,3 2-1,6 10 1,1 2 69,0 3 0,2 11 1,3 4-1,4 11-10,3 7 1,-5 6-1,5 7 1,-3 11-90,-4 13 1,-3 7 0,-4 1-1,-3-4-148,-3-1 0,-9-1 1,2 5-1,-2-5-694,2-7 1,-4-5-1442,4-2 2313,-5-10 0,-2-2 0,0-10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1:34.347"/>
    </inkml:context>
    <inkml:brush xml:id="br0">
      <inkml:brushProperty name="width" value="0.08571" units="cm"/>
      <inkml:brushProperty name="height" value="0.08571" units="cm"/>
    </inkml:brush>
  </inkml:definitions>
  <inkml:trace contextRef="#ctx0" brushRef="#br0">22 0 8333,'-12'3'1061,"5"4"-799,5 7 0,2 8 0,0 7 0,0 7 55,0 6 0,7 8 1,3 6-1,-1 5-53,1 6 0,4 4 0,-4-6 0,2 0-227,5 0 1,-5-2-1,0-5 1,0-7-508,0-5 1,-7-12 0,5-5-569,0-5 0,-5-12 1038,9-4 0,1-16 0,6-4 0</inkml:trace>
  <inkml:trace contextRef="#ctx0" brushRef="#br0" timeOffset="567">197 849 8070,'-15'8'306,"1"-1"1,-1 0 0,-4-4 253,4 4 0,-2-7-362,10 0 1,0-2-1,7-15 1,0-5-159,0-5 0,9-4 0,6 4 0,2-4-46,-3-3 1,6 7-1,-6-2 1,6 5 77,1 2 0,1 3 0,0 4 56,0 8 1,-1 5-1,1 4-128,0 5 1,-7 5 0,-3 10 0,0 2-107,0 5 1,-7-4-1,2 6 1,-5-2-356,-2 0 0,8 0 0,-1-7 0,-2 0-785,-3-1 1,-2 1 1245,0 0 0,-10 0 0,-2 0 0</inkml:trace>
  <inkml:trace contextRef="#ctx0" brushRef="#br0" timeOffset="783">632 44 8659,'7'14'0,"1"1"562,-4 2 1,-1 4-1,-1 9 1,3 6-91,2 5 1,8 10-1,-8 2 1,0 3-285,3 4 1,0-4-1,4-1 1,-6 1-567,-6 0 1,0-8 0,3 1 0,2-11 377,-2-9 0,-2-5 0,-3-2 0</inkml:trace>
  <inkml:trace contextRef="#ctx0" brushRef="#br0" timeOffset="951">458 414 8560,'7'-15'1811,"3"3"-1440,2 3 1,5-6-1,12 5 1,5 1-181,0-1 0,7-4 0,-5 4 0,8 0-883,6 1 0,-4 1 1,3 8 691,-11 0 0,4-9 0,-8-3 0</inkml:trace>
  <inkml:trace contextRef="#ctx0" brushRef="#br0" timeOffset="1168">1133 610 10140,'-15'0'-1442,"1"0"0,11 2 1442,3 6 0,0 4 0,10 9 0</inkml:trace>
  <inkml:trace contextRef="#ctx0" brushRef="#br0" timeOffset="1267">1176 1024 7992,'-21'24'0,"-3"2"244,-6 4 1,6-1 0,-5-8 0,5 1-195,2 0 1,-7-3 0,0-4 0,3-8-1533,1-5 1482,4-2 0,-1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22:08.845"/>
    </inkml:context>
    <inkml:brush xml:id="br0">
      <inkml:brushProperty name="width" value="0.08571" units="cm"/>
      <inkml:brushProperty name="height" value="0.08571" units="cm"/>
    </inkml:brush>
  </inkml:definitions>
  <inkml:trace contextRef="#ctx0" brushRef="#br0">320 214 8107,'9'-21'-149,"3"-1"1,0-1-137,-5-6 1,-5 5 0,-2-4 862,0 4 1,-9 5 0,-5 5-1,-5 7-230,-2 5 1,-1 2 0,1 0 0,0 2-116,-1 5 1,8-2 0,2 9-1,0 3-214,1 2 0,6 9 0,-2 1 0,4-3-70,3-3 0,3 6 0,4-1 0,7-2 65,5-2 1,2-3 0,-2 0 0,-2 1 134,-3-1 0,-2 0 0,4 1 192,-1-1 1,-11-7 0,1 0 0,-10 0-167,-9-2 1,-5 5 0,-4-10-1,-3-2-706,-3-3 0,-9-2 0,5 0 0,0 0-2335,5 0 2866,4 0 0,3-9 0,-1-3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1:39.582"/>
    </inkml:context>
    <inkml:brush xml:id="br0">
      <inkml:brushProperty name="width" value="0.08571" units="cm"/>
      <inkml:brushProperty name="height" value="0.08571" units="cm"/>
    </inkml:brush>
  </inkml:definitions>
  <inkml:trace contextRef="#ctx0" brushRef="#br0">109 240 7950,'-22'0'1454,"0"0"0,22 0 0,12 0 0,15 2-1331,7 5 0,2-4 0,8 4 0,-1-4-918,1-3 0,-1 0 795,1 0 0,9 0 0,3 0 0</inkml:trace>
  <inkml:trace contextRef="#ctx0" brushRef="#br0" timeOffset="133">523 0 7950,'-32'0'488,"-4"0"0,-5 0 0,-3 0 0,1 0 169,-1 0 0,1 7 0,-1 3 0,3 0-1104,5-1 0,2 6 447,5-8 0,4 1 0,-6-8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1:37.147"/>
    </inkml:context>
    <inkml:brush xml:id="br0">
      <inkml:brushProperty name="width" value="0.08571" units="cm"/>
      <inkml:brushProperty name="height" value="0.08571" units="cm"/>
    </inkml:brush>
  </inkml:definitions>
  <inkml:trace contextRef="#ctx0" brushRef="#br0">131 589 8036,'-12'2'279,"5"5"455,5 8 0,2-1 0,0 6 0,0 4-276,0 0 1,2 10-1,3 0 1,5 2-454,2 0 1,0-2 0,5 5-1,-3-3-2213,3 3 2208,-7-8 0,9 10 0,-7-7 0</inkml:trace>
  <inkml:trace contextRef="#ctx0" brushRef="#br0" timeOffset="183">1 676 8795,'2'-12'878,"5"4"0,5 6 1,13 2-1,4 0-1004,7 0 0,8 2 1,4 3-1,5 2-673,3-2 0,-5-2 0,4-3 0,-1-3 799,-6-4 0,-2-5 0,-3-10 0</inkml:trace>
  <inkml:trace contextRef="#ctx0" brushRef="#br0" timeOffset="334">502 393 8036,'-13'2'434,"6"5"1,5 8-95,2 4 1,0 13 0,0 4-1,0 5-159,0 3 1,9 9-1,6 5 1,2 2-287,-3-2 1,6 3 0,-6-10 0,6-1-1600,1 4 1704,-8-18 0,16 15 0,-5-17 0</inkml:trace>
  <inkml:trace contextRef="#ctx0" brushRef="#br0" timeOffset="668">1198 218 7988,'-21'-2'455,"-4"-3"1,-1-2 561,-3 2 1,0 3 0,7 4-461,0 5 1,0 8 0,1 11 0,1 6 51,6 2 0,2 9 1,7 8-1,-2 0-181,2 2 1,5 0-1,7 8 1,8-6-419,4-1 0,5 4 0,3-7 1,4-3-526,3-2 0,0-12 0,5-8 0,-3-6-623,3-6 1,-1-9 0,1 2 0,-5-4 278,-3-3 1,6-3 0,-8-4 0,-5-7 858,-7-6 0,12-11 0,-5-3 0</inkml:trace>
  <inkml:trace contextRef="#ctx0" brushRef="#br0" timeOffset="851">1460 676 7988,'-8'-22'-457,"1"0"0,0 0 954,-3 1 1,5 1-1,-7 3 1666,3 3-1780,1 9 1,8 5 0,0 14-1,0 8-61,0 7 0,8-5 0,1 8 1,3-3-208,5 0 0,3 2 0,2-4 0,-1 2-391,1-2 1,0-10 0,0-5 0,2 0-747,5 0 1,-5-7 0,5 2 0,-5-7 1021,-2-7 0,0-5 0,0-10 0</inkml:trace>
  <inkml:trace contextRef="#ctx0" brushRef="#br0" timeOffset="1002">1786 523 7988,'0'-22'12,"0"1"701,0-1-259,-9 10 0,6 14 0,-4 20 0,5 12-64,2 7 0,0 5 0,0 2 0,0 3-154,0-2 0,7 4 0,3 0 1,-1 0-245,1 0 1,0-2-1,-6-7 1,6-1-601,2 1 0,-5-8 1,6-2 607,-4-2 0,8-3 0,-5-8 0</inkml:trace>
  <inkml:trace contextRef="#ctx0" brushRef="#br0" timeOffset="1250">1982 66 7673,'0'22'155,"0"-1"0,0 1 0,0 0 461,0 0 1,0 9 0,0 6 0,0 4 2,0 2 1,8 8-1,1 2 1,3 3-211,5 4 0,-5 6 1,3 4-1,-1 5-554,-1 2 1,4-9 0,-8 0 0,1-8-461,0 1 1,-1-15 0,-4-5 0,5-7 604,2-8 0,2-1 0,8-4 0</inkml:trace>
  <inkml:trace contextRef="#ctx0" brushRef="#br0" timeOffset="1486">2592 480 8000,'12'0'449,"-2"2"0,-13 5 0,-1 8-409,-4 4 1,-6 5 0,4 3 0,0 4-151,1 3 0,-6 0 0,6 5 110,-3-3 0,-3 1 0,-7 6 0</inkml:trace>
  <inkml:trace contextRef="#ctx0" brushRef="#br0" timeOffset="1686">2374 545 10089,'15'10'727,"-1"2"1,3 2-465,3 1 1,9-1-1,2 8 1,3 0-273,5 0 0,4-1 1,6 1-1,2-2-949,-3-6 0,-2 3 958,-3-10 0,1 10 0,0-5 0</inkml:trace>
  <inkml:trace contextRef="#ctx0" brushRef="#br0" timeOffset="1968">2875 1 8760,'15'0'1235,"-1"2"1,6 5-528,6 8 1,1 14 0,9 7 0,3 8-131,2 6 0,-5 9 0,-2 13 0,-2 8-132,-6 5 0,-11 4 0,-8 3 0,-7 2-508,-7-2 1,-15-7 0,-12-12 0,-2-15-779,-1-10 0,4-7 0,-6-4 1,5-11-4449,3-9 5288,11-7 0,1-10 0,7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1:41.600"/>
    </inkml:context>
    <inkml:brush xml:id="br0">
      <inkml:brushProperty name="width" value="0.08571" units="cm"/>
      <inkml:brushProperty name="height" value="0.08571" units="cm"/>
    </inkml:brush>
  </inkml:definitions>
  <inkml:trace contextRef="#ctx0" brushRef="#br0">53 88 8305,'-21'0'2505,"9"0"-1177,-8 0 0,23 0-843,4 0 0,7 0 0,25 0 0,5-3-484,4-4 0,13 5 0,-3-8 0,2 3-865,-2-1 0,3-1 864,-11 1 0,11-4 0,-5-9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1:46.182"/>
    </inkml:context>
    <inkml:brush xml:id="br0">
      <inkml:brushProperty name="width" value="0.08571" units="cm"/>
      <inkml:brushProperty name="height" value="0.08571" units="cm"/>
    </inkml:brush>
  </inkml:definitions>
  <inkml:trace contextRef="#ctx0" brushRef="#br0">32 562 9378,'-22'0'1975,"12"0"-1604,10 0 1,20 0-1,16 0 1,7-3-149,8-4 1,0 5-1,12-8 1,5 0-408,0-4 0,7 2 0,-3-1 1,-4 1-734,-8 0 1,-6 7 0,-11-4 916,1-1 0,-10 8 0,-3-8 0</inkml:trace>
  <inkml:trace contextRef="#ctx0" brushRef="#br0" timeOffset="384">97 801 8234,'-22'0'393,"1"0"0,11-2 0,10-3 39,12-2 1,10-3-1,7 5 1,5-2-169,0 2 0,7 3 1,-5 2-1,5 0-233,3 0 0,-11 0 0,-3 0 0,-6 0-216,-3 0 1,-1 9 0,-6 6 0,-6 4-57,-6 3 1,-4 7 0,-8 2 0,-9 3 6,-8 5 1,-14 5 0,0 4 0,-8 5 18,1 3 1,2-8 0,5 1 0,2-11-46,3-9 1,16-4 518,-1-4 0,16-11 0,5-8 0,12-9 92,7-5 0,10 5 1,3-5-1,2 0 12,4 0 1,6 7-1,4-5 1,3 3-129,-2 0 1,-1-1-1,0 8 1,6 0-525,1 0 0,-6 0 1,-1 0-1,-9 0-1440,-10 0 1,-5 0 1728,-2 0 0,-10 10 0,-3 2 0</inkml:trace>
  <inkml:trace contextRef="#ctx0" brushRef="#br0" timeOffset="650">162 1716 8104,'-12'2'3182,"5"5"-2741,5 8 1,4-3-1,5 3 1,10 2-480,10 2 0,-3 0 1,8-2-1,-3-5-488,0-2 0,7 4 0,-5-6 0,1-3-482,-1-3 0,-2-2 1008,-7 0 0,0-10 0,0-2 0</inkml:trace>
  <inkml:trace contextRef="#ctx0" brushRef="#br0" timeOffset="782">489 1672 9591,'-2'22'321,"-6"0"0,4 2 0,-9 5 0,1 7-66,0 5 1,-2 13-1,-8 6 1,0 10-196,0 10 0,8-2 0,2-1 0,0-2-60,0-5 0,-3-2 0,-7-3 0</inkml:trace>
  <inkml:trace contextRef="#ctx0" brushRef="#br0" timeOffset="1397">1360 605 8099,'0'15'0,"0"-1"481,0 3 1,0 5-1,3 5 1,1 4 193,4 3 0,6-3 0,-4 10 0,2 5-369,5 0 0,-5 8 1,2-1-1,3 3-521,3 4 1,-8-4 0,-2-1 0,-3-4-1079,0-10 1,0-7-1266,-7-12 2558,0-10 0,-9-22 0,-3-14 0</inkml:trace>
  <inkml:trace contextRef="#ctx0" brushRef="#br0" timeOffset="1615">1317 344 8069,'21'-12'60,"1"2"0,0 10 1,0 0 395,-1 0 0,1 3 0,0 6 0,0 11 62,0 6 0,7 6 0,0-6 1,-3 6-125,-2 2 0,-9-8 0,-3 6 0,-2-1-295,-5 5 1,-3-4 0,-4-1 0,-6-2-209,-6 0 0,-8-7 0,-5-7 0,-4-1-335,-3-2 1,5-2 0,-5-10 0,3 0-652,4 0 1,3 0-1,2 0 1095,0 0 0,1-19 0,-1-6 0</inkml:trace>
  <inkml:trace contextRef="#ctx0" brushRef="#br0" timeOffset="1882">1970 344 8069,'-15'0'72,"1"0"1,-3 0 395,-2 0 1,4 0 0,0 0 0,-1 2 484,-4 6 1,6 4-1,-1 12 1,1 2-219,2 4 0,-5 8 0,9-1 0,4 4-411,1 2 1,6 1 0,4 2 0,7 2-541,6 3 0,1 0 0,4-10 0,1-2-844,3-3 1,3-9-1,-3-1 1,5-9 1059,-1-10 0,9-4 0,-8-3 0</inkml:trace>
  <inkml:trace contextRef="#ctx0" brushRef="#br0" timeOffset="2233">2166 605 8667,'-22'0'2074,"0"0"-1478,1 0 0,8 3 1,6 4-293,5 7 1,2-1 0,2 1 0,5 3-231,8 2 0,4 3 0,5 0 0,3 0-412,2-1 1,7-1 0,-7-3 0,0-5-427,3-3 1,-8 6-1,5-8 1,-5-2 118,-2-2 0,0-6 0,0-4 0,-3-8 386,-4-4 0,-6-3 0,-9-2 0,3-3 293,4-2 0,-5-7 0,6 7 1,-8 2 207,-8 3 1,6 2 0,-8 1 318,1-1 0,4 10 1,-7 7-118,2 10 0,0 14 0,5 13 0,-2 1 153,2 6 1,3 5-1,2 7 1,0 4-393,0 1 0,0 9 0,0-2 0,0 7-538,0 0 0,0-2 1,0-5-1,0-5-1043,0-7 1,7-15 1375,0-7 0,10-14 0,-5-6 0</inkml:trace>
  <inkml:trace contextRef="#ctx0" brushRef="#br0" timeOffset="2449">2732 213 8069,'0'44'45,"-2"2"0,-3 2 1,-2 5 295,2 3 1,2-5 0,3 7-1,0 2-16,0 3 1,3 3 0,2-1 0,2 0-370,-2 1 1,-3 6 0,-2-2 0,0-4 43,0-6 0,0-11 0,0 4 0</inkml:trace>
  <inkml:trace contextRef="#ctx0" brushRef="#br0" timeOffset="2750">3211 431 7405,'0'12'282,"0"10"1,0 17-1,-2-8 1,-3 3-311,-2 5 1,-8 4 0,5 6 0,1 1 234,-1-1 0,-4 4-207,6-2 0,-18 0 0,1-8 0</inkml:trace>
  <inkml:trace contextRef="#ctx0" brushRef="#br0" timeOffset="2950">2993 496 7267,'15'0'-1005,"-1"3"1355,3 4 1,3 8 0,1 14-1,1 7-13,0 5 1,7 3 0,2-1 0,1 1-643,-1-1 1,6 1 0,-8-1-1,-3-2-467,-1-4 0,-4-8 772,1-15 0,0 6 0,0-8 0</inkml:trace>
  <inkml:trace contextRef="#ctx0" brushRef="#br0" timeOffset="3165">3429 61 7964,'19'9'-593,"-2"6"1,-2 7 698,2 7 0,2 7 1,3 17-1,0 10 543,-1 7 1,1 10-1,0-5 1,-3 3-246,-4 4 0,2 10 0,-10 0 0,-5-5-396,-6-5 1,-9-14 0,-11 0 0,-2-10-368,-3-5 0,-8-5 0,6-11 0,-1-11 359,1-9 0,-8 3 0,5-8 0</inkml:trace>
  <inkml:trace contextRef="#ctx0" brushRef="#br0" timeOffset="3830">4169 845 8036,'0'-22'-764,"0"7"0,0 1 1339,0-3 0,8-2 0,1-3 0,6 0-187,9 0 1,-2-9 0,9-5 0,-2-6-370,0-1 1,0-1 0,-7 1 0,0-1-249,0 1 0,-3-8 0,-5 0 0,-4 3-190,0 2 0,-8 2 0,5 3 0,-7 5 5,-7 7 0,2 14 1,-9 10 414,-3 10 1,-2 15 0,-1 13 0,3 6 69,3 7 1,7 12 0,-6 0 0,4 5 139,4 2 0,-5 1 1,3-1-1,2 0-544,3 1 1,4-1-1,5-2 1,8-5 332,4-7 0,13-15 0,2-7 0,2-7 0,0-7 0,0-8 0,6-14 0,-4-10 0,-1-10 0,-6-7 0,1-7 0,-11 2-63,-1 3 1,-3 0-1,-3-5 1,-7 4 156,-4 8 1,-3 5-1,0 2 314,0 0 0,-3 10 0,-1 7 0,-4 13-125,3 14 0,-4 9 0,-1 13 0,0-1-98,1 1 1,1-1 0,8 1 0,3-3 98,4-5 1,5 3-1,10-12 1,0-8-82,0-9 1,2-8 0,2-4 0,3-6 206,-2-6 1,2-15 0,-5-8 0,-7-4-325,-5-2 1,-4-1 0,-8 1-1,-3 2-155,-4 4 0,-5-1 1,-10 8-1,0 4-180,0 2 0,1 4 0,-1 6 1,0 7-1305,0 4 1,1 6-1,1 4 1553,6 7 0,-6 6 0,8 1 0</inkml:trace>
  <inkml:trace contextRef="#ctx0" brushRef="#br0" timeOffset="4183">5302 692 7317,'0'-21'-175,"0"-1"1,-8 7-1,-1 1 1931,-3-3 0,-3 7-698,-7 3 0,1 4-989,-1 3 0,10 10 0,4 5-25,6 4 0,2 10 0,2 0 1,6 0-209,6 3 0,6-6 0,1 8 1,1 0-56,0 0 0,0 2 1,-1 8-1,1-1 151,0 1 1,-3 7 0,-4 2 0,-8 2 59,-4 6 0,-6 2 1,-7 0-1,-9-5 136,-8-7 1,-4-15-1,4-9 1,-4-11 229,-3-8 0,7-11 0,-2-9 1,8-12-290,6-7 1,5-13 0,10-9 0,3 0-292,4-1 1,5-4-1,10 7 1,2 5-323,5 8 0,3-1 0,6 10 1,-1 5-1012,1 7 0,4 0 1555,1 10 0,1-1 0,-1 8 0</inkml:trace>
  <inkml:trace contextRef="#ctx0" brushRef="#br0" timeOffset="4666">5715 1041 8029,'-12'-3'573,"5"-4"1,7 5 0,5-8 0,5 3-186,2-1 0,5-1 1,9 4-1,3-2-75,-2 2 1,-1 2 0,1 3 0,2 0 0,-2 0 0,-3 3 0,-5 4-171,-4 8 1,2 6 0,-10 6 0,-5 2-102,-6-2 1,-1 4 0,-12 1 0,-5 1-147,-5 6 1,-2-5 0,8 0-1,-1-3 90,0-4 0,0-5 0,3-5-6,4-3 0,8-9 0,14 0-243,8-10 0,7-7 1,7-10-1,7 0-2368,5 1 2631,12-1 0,-7-10 0,8-1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1:45.383"/>
    </inkml:context>
    <inkml:brush xml:id="br0">
      <inkml:brushProperty name="width" value="0.08571" units="cm"/>
      <inkml:brushProperty name="height" value="0.08571" units="cm"/>
    </inkml:brush>
  </inkml:definitions>
  <inkml:trace contextRef="#ctx0" brushRef="#br0">305 349 8019,'-12'-22'103,"-5"0"1,7 0 244,-2 1 0,5-1 0,-8 3 625,-1 4 0,-4 5 1,-2 10-441,1 0 1,-1 10 0,0 7 0,0 10-224,1 9 1,6 12 0,3 5 0,0 3-77,0 5 1,7 6-1,-2 1 1,4-7-21,3-6 0,3-6 0,4-13 0,7-7 151,6-5 0,9-12 0,2-4 0,1-11 62,-1-11 0,5-3 0,-7-20 0,-2-1-228,-3-3 1,-9-3 0,-3-2 0,-2-2-150,-6-3 1,-1 7 0,-3 8-1,-3-3-572,-4-2 0,-3 0 0,-6 5 1,1 7-2708,-2 4 0,5 4 3229,-3-1 0,11 0 0,-6 0 0</inkml:trace>
  <inkml:trace contextRef="#ctx0" brushRef="#br0" timeOffset="148">545 654 7676,'21'-22'0</inkml:trace>
  <inkml:trace contextRef="#ctx0" brushRef="#br0" timeOffset="415">1067 109 8039,'0'-22'0,"0"1"0,0-1 246,0 0 1,-2 10-1,-5 5 1,-8 4 422,-4 3 0,-6 12 0,-1 10 0,-3 12-463,2 7 0,-4 5 0,-1 5 0,1 7-151,-1 5 0,11 2 1,9 1-1,2-3-48,5-5 1,3-12 0,6-13-1,9-4-158,8-9 1,13-8 0,-2-12 0,-1-2 117,1-6 1,-1-4 0,-4-10 0,-1 1 307,-6-1 0,-1-7 1,-12 0-1,-2 2-200,-3 3 0,-11 5 1,-6 4-1,-7 8-302,-7 4 0,3 3 1,-10 0-1,-3 3-662,-2 4 1,7-2-1,2 12 889,1 7 0,7 8 0,-8 11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1:51.729"/>
    </inkml:context>
    <inkml:brush xml:id="br0">
      <inkml:brushProperty name="width" value="0.08571" units="cm"/>
      <inkml:brushProperty name="height" value="0.08571" units="cm"/>
    </inkml:brush>
  </inkml:definitions>
  <inkml:trace contextRef="#ctx0" brushRef="#br0">109 480 8111,'0'14'1240,"3"3"-781,4 7 1,-5 1-1,8 11 1,-3 3-126,1 2 1,8 2 0,-3 3-1,1 3-429,1 2 1,-8 9 0,5-4-1,-2 2-659,-6 0 1,-1-10 0,-3 3 753,0-5 0,0-12 0,0-3 0</inkml:trace>
  <inkml:trace contextRef="#ctx0" brushRef="#br0" timeOffset="250">109 262 8111,'10'-22'-32,"2"10"0,12 5 0,3 4 537,2 3 1,2 0 0,-4 3 0,4 4-42,3 8 0,-5 11 0,5 6 0,-2-1-193,-6 1 0,-4 6 0,-5-4 0,-5 3-172,-2-1 0,-8 0 0,-14 8 0,-12-1-226,-8 1 1,-4-10 0,-7-5 0,-1-5-461,0-2 1,1-3 0,-1-4 0,3-8-98,5-5 0,4-2 0,11 0 1,-1-2 683,0-5 0,10-6 0,2-8 0</inkml:trace>
  <inkml:trace contextRef="#ctx0" brushRef="#br0" timeOffset="702">784 393 8431,'-2'-12'852,"-5"4"0,4 8 1,-4 8-1,7 6-558,7 5 1,3 3-1,9 0 1,1 0-184,4 0 1,5-1 0,0 1 0,5 0-448,0 0 0,7-3 0,-5-4 0,3-6-546,-3 1 1,3-8 0,-10 6 0,-3-8 261,-1-8 1,-6-4 0,-2-10-1,-5-2 620,-2-5 0,-3 3 0,-7-8 0,0 0-2,0 0 0,-7 7 1,-3-4-1,-2 4 415,-5 6 0,5-4 0,-3 18 156,-2 2 1,8 12-1,-1 10 1,3 10-60,0 9 1,-1 5-1,8 5 1,0 3-273,0 2 1,0 9-1,0-4 1,0 2-308,0 0 1,3 10-1,2 9 1,2 1-522,-2-6 0,-3-7 0,-4-6 0,-3-9 590,-2-4 0,-10-2 0,4-1 0</inkml:trace>
  <inkml:trace contextRef="#ctx0" brushRef="#br0" timeOffset="919">1546 284 7962,'0'22'-24,"0"-1"1,0 1 0,0 2 569,0 5 1,3 5 0,2 10 0,2-1-112,-2 1 0,4 7 1,1 2-1,0 3-457,0 4 1,4 1 0,-7-3 0,1-5-738,1 0 0,-6-14 1,4 2 758,-5-7 0,8-5 0,2-7 0</inkml:trace>
  <inkml:trace contextRef="#ctx0" brushRef="#br0" timeOffset="1102">2047 284 8171,'12'-15'271,"-2"3"257,0 3 0,-8 4 0,5 12 0,-4 7-244,-3 6 1,0 11 0,0 6 0,0 1-192,0-1 0,0 4 1,0-5-1,-3 5 85,-4 3 0,-2-1-178,-6 1 0,-4-1 0,7 1 0</inkml:trace>
  <inkml:trace contextRef="#ctx0" brushRef="#br0" timeOffset="1285">1808 480 8059,'22'9'0,"-1"6"50,1 4 0,0 3 1,2 0-1,3 0 150,2-1 1,9 4-1,-1 1 1,1 3-83,-1-2 0,4 4 0,-7-2 0,2-2 218,0-3-336,-19-2 0,22 0 0,-15 0 0</inkml:trace>
  <inkml:trace contextRef="#ctx0" brushRef="#br0" timeOffset="1603">1024 1 8029,'-29'21'0,"0"1"-208,2 0 1,3 9-1,5 6 1,4 4 909,8 2 0,-3 11 0,3 4 0,2 7-248,3 8 1,4-3 0,3 10 0,5 2-325,2 3 0,9 4 0,11 3 0,-1 2-521,1-2 0,6-4 0,-4-9 1,5-6-1767,5-5 1832,-6-13 0,16-1 1,-11-11-1</inkml:trace>
  <inkml:trace contextRef="#ctx0" brushRef="#br0" timeOffset="1819">2287 1 8211,'31'31'58,"-9"3"0,2 10 1,-7-1 114,0 1 0,3 11 0,-1 8 0,-5 7 219,-6 1 1,1-4 0,-1-1 0,-4 1-119,-1 6 0,-3-5 1,0 4-1,0-4-628,0-3 0,-10 1 0,-4-3 354,-6-5 0,-1-5 0,-1-9 0</inkml:trace>
  <inkml:trace contextRef="#ctx0" brushRef="#br0" timeOffset="2052">2875 806 8074,'22'13'439,"-8"-4"1,1-9 0,2 0 290,2 0 0,10 0 0,2 3 0,3 1-760,5 4 0,5-1 1,2-7-1,-1 0-587,-3 0 0,-4-10 1,3-2-1,-4-5 617,-8-5 0,-5 6 0,-2-16 0</inkml:trace>
  <inkml:trace contextRef="#ctx0" brushRef="#br0" timeOffset="2133">3289 610 8074,'-42'0'13,"6"0"1,-15 0 0,5 0-103,3 0 1,-1 0 0,3 3-1,2 2 89,3 2 0,0 10 0,-8-5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5:21.516"/>
    </inkml:context>
    <inkml:brush xml:id="br0">
      <inkml:brushProperty name="width" value="0.08571" units="cm"/>
      <inkml:brushProperty name="height" value="0.08571" units="cm"/>
    </inkml:brush>
  </inkml:definitions>
  <inkml:trace contextRef="#ctx0" brushRef="#br0">523 458 8096,'-21'-10'0,"6"8"1026,1-5 0,6 7 0,-4 7 0,0 7-277,0 6 1,7 11 0,-4 6-1,1 4-524,1 2 0,-7 3 0,6 5 0,3 5-310,3-1 1,-5 6-1,0-8 1,-1 0-577,-1 1 1,6-6 0,-4-12-1,2-7-2198,-2-5 2859,4-11 0,-16 6 0,7-7 0</inkml:trace>
  <inkml:trace contextRef="#ctx0" brushRef="#br0" timeOffset="216">1 458 8630,'0'-12'506,"10"5"0,4 14 0,5 10 562,3 9 1,10 1 0,4 9-1,5 3-362,3 2 1,2 5 0,2 3-1,5 4-837,3 2 0,-8-6 0,3 2 0,-7-5-564,-8-3 1,3-6-1,-10-4 1,-3-1-1652,-2-6 2346,-11-11 0,6 4 0,-7-7 0</inkml:trace>
  <inkml:trace contextRef="#ctx0" brushRef="#br0" timeOffset="500">915 937 11765,'10'12'689,"5"-5"1,6-4 0,8-3 0,8 0-1815,4 0 1,2 0 0,1-3 1124,0-4 0,-1-5 0,1-10 0</inkml:trace>
  <inkml:trace contextRef="#ctx0" brushRef="#br0" timeOffset="615">1133 850 8128,'-48'0'334,"4"0"0,6 0 50,4 0 1,-5 0-1,10 0 1,2 0-1236,3 0 0,2 0 851,1 0 0,-1-10 0,0-2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5:27.683"/>
    </inkml:context>
    <inkml:brush xml:id="br0">
      <inkml:brushProperty name="width" value="0.08571" units="cm"/>
      <inkml:brushProperty name="height" value="0.08571" units="cm"/>
    </inkml:brush>
  </inkml:definitions>
  <inkml:trace contextRef="#ctx0" brushRef="#br0">262 1067 8240,'0'-21'387,"-7"-1"0,-3 3 1,0 2 403,1 2 1,-8 8 0,2-5-1,-4 2 13,-3 5 0,7 3 1,1 2-1,-3 0-382,-2 0 1,-1 9 0,3 6-1,3 4-356,-3 3 0,7 7 0,3 0 1,5-2-338,2-3 1,0-2-1,0 0-150,0-1 0,9-9 1,6-4-1,4-6-29,3-2 1,0-10 0,-3-6 0,-2-9 141,-3-4 0,1-9 1,7 1-1,-3-4 184,-4-2 0,2-8 0,-8-2 1,1-1 57,0 1 1,-3 0-1,-7 4 1,0-1 133,0 1 1,-7 13 0,-3 7 571,-2 5 0,5 12 1,-6 7-277,4 10 0,2 16 0,7 18 0,0 10-34,0 9 0,7 4 0,2 4 0,4 2-466,3 4 1,4-2 0,2 8 0,-1-6-1130,1-9 1,2-7-1,3-15 1,2-5-2393,-2-7 3657,-3-14 0,7 4 0,3-7 0</inkml:trace>
  <inkml:trace contextRef="#ctx0" brushRef="#br0" timeOffset="147">545 893 8400,'-12'3'628,"5"4"1,4 7-40,3 6 0,0 2 0,3-1 0,1 1-788,4 0 1,9 7-1,-3 0 1,5-2-2846,3-3 3044,0-12 0,0 7 0,0-7 0</inkml:trace>
  <inkml:trace contextRef="#ctx0" brushRef="#br0" timeOffset="264">588 632 8014,'-19'-24'0,"2"-3"-276,3-2 0,6 2 0,-4 11-940,3 1 1216,1 10 0,8-14 0,0 7 0</inkml:trace>
  <inkml:trace contextRef="#ctx0" brushRef="#br0" timeOffset="481">741 784 8173,'0'22'0,"0"0"113,0 0 1,7 2 0,0 3 0,1 2 294,1-3 1,-6 6-1,4-3 1,-5 0-115,-2 2 1,0-4-1,0 7 1,0-3-121,0-4 1,0-3-1,0-2-197,0-1 1,0-6-1,-2-3-86,-5-2 0,2-13 0,-7-11 1,2-6-413,5-1 1,3-1 0,2 0 0,0 0 520,0 1 0,0-11 0,0-2 0</inkml:trace>
  <inkml:trace contextRef="#ctx0" brushRef="#br0" timeOffset="1031">1002 850 8064,'-22'-20'362,"1"3"110,-1 3 1,7 9-1,1-2 1,-3 4 549,-2 3 0,-3 3 1,0 4-497,0 8 1,0 4 0,3 3 0,2 2-395,3 5 0,6-2 0,-4 9 1,3 3-108,4 2 1,2-5 0,3-2 0,0 0-7,0 0 0,0-8 0,3 3 0,4-7-213,8-7 1,-3-6 0,2-9-1,3 0 68,2 0 1,1-12 0,-3-10 0,-3-12-188,3-7 0,0-2 0,0-1 0,-5-2-54,-2-5 1,4-2-1,-6-10 1,-1 0-147,3-4 1,-8-4 0,5 6-1,-4 0 108,-3-1 0,0 4 0,0 6 0,0 12 788,0 13-138,-10 16 0,8 18 0,-6 19 0,6 11 157,2 9 1,0 8 0,0 4 0,0 1-90,0 6 1,2 2 0,3 4 0,5 4-98,2 1 0,-5 1 0,8-10 1,-1-3-286,-2-2 0,8-9 1,-8-1-1,2-9-709,1-10 0,-8-7 1,8-8 777,2-7 0,2-4 0,3-3 0</inkml:trace>
  <inkml:trace contextRef="#ctx0" brushRef="#br0" timeOffset="1530">1307 806 7641,'0'22'1247,"0"0"-938,0-1 1,0 1 0,0 2 0,0 3-138,0 2 1,0 3 0,0-6-1,0 3-173,0-2 0,0-3 1,0-2 164,0 0 1,-2-3-223,-6-5 1,6-6 0,-5-16 0,4-6-99,3-5 0,0-10 1,0-1-1,0 4 166,0 2 1,8 2 0,1 3 0,1 2 254,0 2 0,7 10 1,-3-4-1,5 1 153,3 1 1,0 2 0,0 10 0,0 7-485,-1 8 0,1-4 1,0 16-1,0-3-1396,-1 0 0,-6 7 1462,-1-7 0,1 10 0,7-5 0</inkml:trace>
  <inkml:trace contextRef="#ctx0" brushRef="#br0" timeOffset="1697">1525 828 8109,'7'-22'397,"0"0"1,1 3 131,1 4 1,3-4 0,10 7-619,0 0 0,0-5 0,0 7 0,-1 1 89,1-1 0,10-7 0,1 5 0</inkml:trace>
  <inkml:trace contextRef="#ctx0" brushRef="#br0" timeOffset="1898">1982 327 8109,'0'22'144,"0"0"1,0-1 0,0 1 0,0 0 179,0 0 0,0 2 0,0 5 1,0 7-222,0 5 1,3 3-1,1 2 1,4 5 99,-3 7 1,-1 10-204,4-3 0,-6 15 0,8-13 0</inkml:trace>
  <inkml:trace contextRef="#ctx0" brushRef="#br0" timeOffset="2047">1873 915 8509,'22'-2'522,"0"-3"0,0-2-443,-1 2 1,11-5 0,7 3-80,9 2 0,-2-7 0,7 0 0</inkml:trace>
  <inkml:trace contextRef="#ctx0" brushRef="#br0" timeOffset="2730">2548 196 7873,'-12'13'156,"5"8"1,5 13 548,2 7 1,7 13-1,3 6 1,2 8-646,5 4 0,-5 8 0,2-7 0,3-5-425,2-8 1,1-7 0,-3-12 0,-3-2-891,3-3 1255,-7-19 0,9 3 0,-7-20 0</inkml:trace>
  <inkml:trace contextRef="#ctx0" brushRef="#br0" timeOffset="2914">2374 697 8155,'10'-22'206,"4"1"1,6 6 0,1 3 0,4 0-262,4 0 0,-3 7 1,11-2-1,1 4-1096,3 3 1151,-7 0 0,7 0 0,-7 0 0</inkml:trace>
  <inkml:trace contextRef="#ctx0" brushRef="#br0" timeOffset="3248">2984 741 8155,'-22'-10'205,"8"8"1,-1-6 650,-2 6 1,-2 2-1,-3 0-334,0 0 0,3 12 1,2 7-1,5 8-253,2 0 0,3 4 1,7 1-1,0-1-402,0 1 1,0-3 0,2-8 0,6-1-238,6-6 1,5-4 0,3-10 0,0 0-167,0 0 1,0-10 0,-1-4-1,1-6 87,0-1 0,0-8 0,-1 0 0,-1 2 352,-6 3 1,3 9 0,-9 1-1,-1-1 1229,2 3 336,-6-7-1200,7 16 1,-10 3 0,0 15-1,0 4-668,0 3 0,7 0 0,2-1-518,4 1 918,-9 0 0,16 0 0,-8 0 0</inkml:trace>
  <inkml:trace contextRef="#ctx0" brushRef="#br0" timeOffset="3566">3332 741 8155,'-21'0'491,"-1"0"1,7 2-1,1 3 1,-3 5 114,-3 2 0,8 2 0,3 8 1,1 2-681,1 5 0,0-4 0,7 4 0,2-5-240,6-2 1,-4-3 0,11-2-1,2-5 114,2-2 0,3-3 1,0-7-1,0 0-21,-1 0 1,1 0 0,0-3 0,0-4 209,-1-7 1,-1-6 0,-3-1 0,-5-1 92,-3 0 0,6 0 0,-8 0 0,1 1 447,1-1 1,-6 7 0,4 1 1403,-5-3-1453,-2 7 0,-2 5 0,-3 18 0,-2 8-418,2 3 0,3 3 0,2 0 1,0 2-561,0-3 1,0-1 0,0-4-1,0 1-997,0 0 0,7-8 1495,0 1 0,20-10 0,-3 4 0</inkml:trace>
  <inkml:trace contextRef="#ctx0" brushRef="#br0" timeOffset="3916">3790 719 8095,'-8'-22'206,"1"0"0,-7 1 0,4 1 517,-2 6 1,5 4 0,-8 10 0,-2 0-250,-2 0 1,4 3-1,1 4 1,-3 5-230,-3 0 0,6 15 0,2-3-491,2 7 1,-4-11 0,6 1-325,4-1 1,4-3-1,7-3 32,7-7 0,8-4 0,5-3 336,2 0 1,2 0 0,-4 0 0,2 0 258,-3 0 1,-1 0 0,-4 2 0,4 6 167,4 6 0,-12 15 0,4 7 1,-4 6 173,-5 1 1,0 10 0,-7 8 0,3 7-204,-4 4 1,-1 1 0,-3-8-1,0-2-565,0-5 0,0-5 0,0-12-452,0-4 1,0-13 0,0-14-1553,0-8 2373,0-16 0,-10-20 0,-2-10 0</inkml:trace>
  <inkml:trace contextRef="#ctx0" brushRef="#br0" timeOffset="4265">4073 436 8061,'0'31'0,"7"-4"0,0 9 0,0 1 88,3-4 1,-7 9-1,4-6 1,-2 5 117,2 3 0,-5 6 1,6 1-1,-6-2-159,-2-3 1,0-3 0,0 1 52,0-1 1,-2-9 65,-6-5 0,-1-19 0,-6-15 1,5-14-127,1-6 0,6-6 1,-4 0-1,5-3 94,2-5 0,0 7 0,0 1 78,0 0 0,7 6 0,3-1 0,2 9-82,5 10 1,-5 4 0,2 3 0,3 0-185,3 0 1,1 3-1,1 4 1,0 7-798,0 6 0,-1 1 851,1 1 0,0 0 0,0 0 0</inkml:trace>
  <inkml:trace contextRef="#ctx0" brushRef="#br0" timeOffset="4447">4530 0 8061,'0'25'132,"0"4"1,2-3 0,3 11 0,3 4 181,-4 7 1,6 8-1,0 9 1,2 5-199,5 10 1,-8 0 0,1 17 0,-3-3-117,1 0 0,9 1 0,-5-8 0</inkml:trace>
  <inkml:trace contextRef="#ctx0" brushRef="#br0" timeOffset="4614">4378 588 8711,'0'-14'3205,"4"2"-2862,11 2 1,9-4-1,22 4 1,5-2-302,7-5 1,7 2 0,8-4 0,4-5-43,1 0 0,6-10 0,-6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05:33.996"/>
    </inkml:context>
    <inkml:brush xml:id="br0">
      <inkml:brushProperty name="width" value="0.08571" units="cm"/>
      <inkml:brushProperty name="height" value="0.08571" units="cm"/>
    </inkml:brush>
  </inkml:definitions>
  <inkml:trace contextRef="#ctx0" brushRef="#br0">436 20 10387,'-12'-13'2364,"2"6"-3120,10 14 1,0-2 0,3 10-86,4 2 1,-2-5-1,7 2 1,0 1 534,0-3 1,-7 7 0,5-4 0,-3 7 354,0 7 1,0-5 0,-7 7-1,0-2 169,0 0 0,-9 8 0,-6-6 0,-4 3 633,-3 5 1,-7-5 0,-2 2 0,-6 0-458,-9-2 1,3 5 0,-10-10 0,2-3-395,0-1 0,0-4 0,8 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9T19:34:53.306"/>
    </inkml:context>
    <inkml:brush xml:id="br0">
      <inkml:brushProperty name="width" value="0.08571" units="cm"/>
      <inkml:brushProperty name="height" value="0.08571" units="cm"/>
    </inkml:brush>
  </inkml:definitions>
  <inkml:trace contextRef="#ctx0" brushRef="#br0">196 0 8452,'-12'12'0,"5"10"910,4 12 1,6 7 0,2 5 0,4 7-567,3 13 0,-4 1 0,6 13 0,1 0-838,-3-2 0,5 1 1,-8-11-1,1-7-744,0-6 0,-3-11 1238,-7-8 0,0 0 0,0 8 0</inkml:trace>
  <inkml:trace contextRef="#ctx0" brushRef="#br0" timeOffset="198">0 675 8354,'3'-21'339,"4"-1"1,-2 7 0,12 3 0,4 0-203,6 0 1,12 5 0,-3-8-1,5 1-410,3 2 0,6-5 0,1 7 0,0 0 273,2 1 0,-7-8 0,8 5 0</inkml:trace>
  <inkml:trace contextRef="#ctx0" brushRef="#br0" timeOffset="848">653 980 8219,'-12'10'423,"0"-8"211,5 6 1,7-8-607,0-8 1,2 3 0,10-9 0,1-3-387,-1-2 1,-5-10 0,7 0 0,1 0 126,-3-3 0,7 5 0,-6-6 0,-1 1 112,-5 6 1,-5 1-1,-2 4 1,0-1 372,0 0 1,-2 10 312,-5 5 1,-5 4 0,-10 3-157,0 0 1,3 10-1,2 4 1,5 6-166,2 2 0,-5 2 0,8 2 1,0 6-204,-3 2 0,8-5 1,-5 5-1,4-1-388,3 1 0,3-7 1,1 2-1,6-5-306,2-2 0,3 0 0,6-3 0,1-4 195,0-8 1,0-5-1,2-2 1,3 0 455,2 0 0,2-2 0,-4-5 0,2-8-39,-3-4 1,6-3-1,-3 0 1,-3 0 106,-1 1 0,-4-4 0,-1-1 0,-3-3 333,-3 2 1,-9 3-1,5 5 1,-3 2 481,0 2 0,-2 3 1,-12-2-187,-8 6 1,-4 6 0,-3 2 0,0 2-186,1 6 0,-4 4 0,1 12 0,-2 2-213,-1 3 0,15 1 0,-7-6 0,4 2-446,3 3 0,7 0 0,-2-7 0,4 0-597,3 0 1,0 0 0,3-3 0,4-2-213,8-3 1,-3-9 0,2 2-1,3-4 642,3-3 0,1 0 0,1 0 680,0 0 0,-8 0 62,1 0 1,-1 0-822,8 0 0,-7 0 0,-1 0-847,3 0 1240,-7 0 0,9 10 0,-7 2 0</inkml:trace>
  <inkml:trace contextRef="#ctx0" brushRef="#br0" timeOffset="1082">1329 980 8210,'12'-22'53,"-3"1"0,-9-1 0,0 0 368,0 0 1,0 1-1,0-1 1,0 0-13,0 0 0,0 0 0,-2 3 0,-3 2 116,-2 3 0,0 6 0,4-4-340,-4 3 0,-3 4 0,-7 14-237,3 13 1,6 2 0,-4 13 0,0 1 30,0 4 1,7 3 0,-2 4-1,5 2-523,2-3 0,0-4 1,0-6-237,0-1 1,2-11-1,5 1 1,10-10 196,10-10 1,-3-17 0,8-9-1,-3-12 583,0-11 0,9 4 0,-4-15 0</inkml:trace>
  <inkml:trace contextRef="#ctx0" brushRef="#br0" timeOffset="1384">1524 240 8210,'-21'0'471,"1"2"-57,6 5 0,4 6 0,10 8 0,0 4-25,0 4 0,0 7 0,0 12 0,3 5-428,4 3 1,3 5-1,6 9 1,-3 5-219,-4 2 0,6-4 0,-6 2 0,1-7-84,0-13 0,-1-16 0,-4-10 520,3-5 0,-1-14 1,-7-10 299,0-12 0,2-15 0,3-4 0,2-3 42,-2-5 1,5 0-1,0 1 1,-1 4-110,1 2 0,4 3 1,-4 8-79,2-1 1,3 10 0,6 4-1,-1 8-61,-6 8 1,6 4-1,-8 12 1,2 5-507,1 7 0,-8 5 0,5 5 1,-2 3-708,-5 2 0,0-1 1,-1-6 939,4-1 0,9-9 0,-5-2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22F84A-7D12-5341-8CF3-7E7D3E3F13A2}" type="datetimeFigureOut">
              <a:rPr lang="en-US" smtClean="0"/>
              <a:t>11/9/25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A798A-B501-3646-B7F1-AA2EC8ED3179}" type="slidenum">
              <a:rPr lang="en-US" smtClean="0"/>
              <a:t>‹#›</a:t>
            </a:fld>
            <a:endParaRPr lang="en-US"/>
          </a:p>
        </p:txBody>
      </p:sp>
    </p:spTree>
    <p:extLst>
      <p:ext uri="{BB962C8B-B14F-4D97-AF65-F5344CB8AC3E}">
        <p14:creationId xmlns:p14="http://schemas.microsoft.com/office/powerpoint/2010/main" val="317934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Include a note here about the Bayes theorem. There’s a minus missing too in the first expression</a:t>
            </a:r>
          </a:p>
        </p:txBody>
      </p:sp>
      <p:sp>
        <p:nvSpPr>
          <p:cNvPr id="4" name="Slide Number Placeholder 3"/>
          <p:cNvSpPr>
            <a:spLocks noGrp="1"/>
          </p:cNvSpPr>
          <p:nvPr>
            <p:ph type="sldNum" sz="quarter" idx="5"/>
          </p:nvPr>
        </p:nvSpPr>
        <p:spPr/>
        <p:txBody>
          <a:bodyPr/>
          <a:lstStyle/>
          <a:p>
            <a:fld id="{3F6A798A-B501-3646-B7F1-AA2EC8ED3179}" type="slidenum">
              <a:rPr lang="en-US" smtClean="0"/>
              <a:t>10</a:t>
            </a:fld>
            <a:endParaRPr lang="en-US"/>
          </a:p>
        </p:txBody>
      </p:sp>
    </p:spTree>
    <p:extLst>
      <p:ext uri="{BB962C8B-B14F-4D97-AF65-F5344CB8AC3E}">
        <p14:creationId xmlns:p14="http://schemas.microsoft.com/office/powerpoint/2010/main" val="1724483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hide the answer first</a:t>
            </a:r>
          </a:p>
        </p:txBody>
      </p:sp>
      <p:sp>
        <p:nvSpPr>
          <p:cNvPr id="4" name="Slide Number Placeholder 3"/>
          <p:cNvSpPr>
            <a:spLocks noGrp="1"/>
          </p:cNvSpPr>
          <p:nvPr>
            <p:ph type="sldNum" sz="quarter" idx="5"/>
          </p:nvPr>
        </p:nvSpPr>
        <p:spPr/>
        <p:txBody>
          <a:bodyPr/>
          <a:lstStyle/>
          <a:p>
            <a:fld id="{3F6A798A-B501-3646-B7F1-AA2EC8ED3179}" type="slidenum">
              <a:rPr lang="en-US" smtClean="0"/>
              <a:t>11</a:t>
            </a:fld>
            <a:endParaRPr lang="en-US"/>
          </a:p>
        </p:txBody>
      </p:sp>
    </p:spTree>
    <p:extLst>
      <p:ext uri="{BB962C8B-B14F-4D97-AF65-F5344CB8AC3E}">
        <p14:creationId xmlns:p14="http://schemas.microsoft.com/office/powerpoint/2010/main" val="2978954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Solve this example</a:t>
            </a:r>
          </a:p>
        </p:txBody>
      </p:sp>
      <p:sp>
        <p:nvSpPr>
          <p:cNvPr id="4" name="Slide Number Placeholder 3"/>
          <p:cNvSpPr>
            <a:spLocks noGrp="1"/>
          </p:cNvSpPr>
          <p:nvPr>
            <p:ph type="sldNum" sz="quarter" idx="5"/>
          </p:nvPr>
        </p:nvSpPr>
        <p:spPr/>
        <p:txBody>
          <a:bodyPr/>
          <a:lstStyle/>
          <a:p>
            <a:fld id="{3F6A798A-B501-3646-B7F1-AA2EC8ED3179}" type="slidenum">
              <a:rPr lang="en-US" smtClean="0"/>
              <a:t>12</a:t>
            </a:fld>
            <a:endParaRPr lang="en-US"/>
          </a:p>
        </p:txBody>
      </p:sp>
    </p:spTree>
    <p:extLst>
      <p:ext uri="{BB962C8B-B14F-4D97-AF65-F5344CB8AC3E}">
        <p14:creationId xmlns:p14="http://schemas.microsoft.com/office/powerpoint/2010/main" val="22591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Solve this too, if needed</a:t>
            </a:r>
          </a:p>
        </p:txBody>
      </p:sp>
      <p:sp>
        <p:nvSpPr>
          <p:cNvPr id="4" name="Slide Number Placeholder 3"/>
          <p:cNvSpPr>
            <a:spLocks noGrp="1"/>
          </p:cNvSpPr>
          <p:nvPr>
            <p:ph type="sldNum" sz="quarter" idx="5"/>
          </p:nvPr>
        </p:nvSpPr>
        <p:spPr/>
        <p:txBody>
          <a:bodyPr/>
          <a:lstStyle/>
          <a:p>
            <a:fld id="{3F6A798A-B501-3646-B7F1-AA2EC8ED3179}" type="slidenum">
              <a:rPr lang="en-US" smtClean="0"/>
              <a:t>15</a:t>
            </a:fld>
            <a:endParaRPr lang="en-US"/>
          </a:p>
        </p:txBody>
      </p:sp>
    </p:spTree>
    <p:extLst>
      <p:ext uri="{BB962C8B-B14F-4D97-AF65-F5344CB8AC3E}">
        <p14:creationId xmlns:p14="http://schemas.microsoft.com/office/powerpoint/2010/main" val="1325114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how to compute H(Y). Where’s the big table?</a:t>
            </a:r>
          </a:p>
        </p:txBody>
      </p:sp>
      <p:sp>
        <p:nvSpPr>
          <p:cNvPr id="4" name="Slide Number Placeholder 3"/>
          <p:cNvSpPr>
            <a:spLocks noGrp="1"/>
          </p:cNvSpPr>
          <p:nvPr>
            <p:ph type="sldNum" sz="quarter" idx="5"/>
          </p:nvPr>
        </p:nvSpPr>
        <p:spPr/>
        <p:txBody>
          <a:bodyPr/>
          <a:lstStyle/>
          <a:p>
            <a:fld id="{3F6A798A-B501-3646-B7F1-AA2EC8ED3179}" type="slidenum">
              <a:rPr lang="en-US" smtClean="0"/>
              <a:t>22</a:t>
            </a:fld>
            <a:endParaRPr lang="en-US"/>
          </a:p>
        </p:txBody>
      </p:sp>
    </p:spTree>
    <p:extLst>
      <p:ext uri="{BB962C8B-B14F-4D97-AF65-F5344CB8AC3E}">
        <p14:creationId xmlns:p14="http://schemas.microsoft.com/office/powerpoint/2010/main" val="2043159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Work out H(Y|X&lt;1.5) and H(Y|X&gt;1.5)</a:t>
            </a:r>
          </a:p>
        </p:txBody>
      </p:sp>
      <p:sp>
        <p:nvSpPr>
          <p:cNvPr id="4" name="Slide Number Placeholder 3"/>
          <p:cNvSpPr>
            <a:spLocks noGrp="1"/>
          </p:cNvSpPr>
          <p:nvPr>
            <p:ph type="sldNum" sz="quarter" idx="5"/>
          </p:nvPr>
        </p:nvSpPr>
        <p:spPr/>
        <p:txBody>
          <a:bodyPr/>
          <a:lstStyle/>
          <a:p>
            <a:fld id="{3F6A798A-B501-3646-B7F1-AA2EC8ED3179}" type="slidenum">
              <a:rPr lang="en-US" smtClean="0"/>
              <a:t>25</a:t>
            </a:fld>
            <a:endParaRPr lang="en-US"/>
          </a:p>
        </p:txBody>
      </p:sp>
    </p:spTree>
    <p:extLst>
      <p:ext uri="{BB962C8B-B14F-4D97-AF65-F5344CB8AC3E}">
        <p14:creationId xmlns:p14="http://schemas.microsoft.com/office/powerpoint/2010/main" val="1157146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BEB4-CF43-7616-F60B-2C199E674E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AD54E0-E202-7AF7-D2F3-1F1BB578D4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10A17D-507D-7D54-1350-0EAA29B474DE}"/>
              </a:ext>
            </a:extLst>
          </p:cNvPr>
          <p:cNvSpPr>
            <a:spLocks noGrp="1"/>
          </p:cNvSpPr>
          <p:nvPr>
            <p:ph type="dt" sz="half" idx="10"/>
          </p:nvPr>
        </p:nvSpPr>
        <p:spPr/>
        <p:txBody>
          <a:bodyPr/>
          <a:lstStyle/>
          <a:p>
            <a:fld id="{627D62B3-BB6D-6647-AE87-003DC4862A75}" type="datetimeFigureOut">
              <a:rPr lang="en-US" smtClean="0"/>
              <a:t>11/9/25</a:t>
            </a:fld>
            <a:endParaRPr lang="en-US"/>
          </a:p>
        </p:txBody>
      </p:sp>
      <p:sp>
        <p:nvSpPr>
          <p:cNvPr id="5" name="Footer Placeholder 4">
            <a:extLst>
              <a:ext uri="{FF2B5EF4-FFF2-40B4-BE49-F238E27FC236}">
                <a16:creationId xmlns:a16="http://schemas.microsoft.com/office/drawing/2014/main" id="{8CFE4A1F-F6B4-0797-EFF9-61E2DE0DCE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7C3350-A9FB-B06E-36CB-D9D4FCB117D3}"/>
              </a:ext>
            </a:extLst>
          </p:cNvPr>
          <p:cNvSpPr>
            <a:spLocks noGrp="1"/>
          </p:cNvSpPr>
          <p:nvPr>
            <p:ph type="sldNum" sz="quarter" idx="12"/>
          </p:nvPr>
        </p:nvSpPr>
        <p:spPr/>
        <p:txBody>
          <a:bodyPr/>
          <a:lstStyle/>
          <a:p>
            <a:fld id="{DFBB9864-D00F-A046-BF77-3C56B82632E3}" type="slidenum">
              <a:rPr lang="en-US" smtClean="0"/>
              <a:t>‹#›</a:t>
            </a:fld>
            <a:endParaRPr lang="en-US"/>
          </a:p>
        </p:txBody>
      </p:sp>
    </p:spTree>
    <p:extLst>
      <p:ext uri="{BB962C8B-B14F-4D97-AF65-F5344CB8AC3E}">
        <p14:creationId xmlns:p14="http://schemas.microsoft.com/office/powerpoint/2010/main" val="4106422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66508-B141-5A5D-BE4B-81CCCE5743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D236EE-9E91-0F59-6AE0-5E5E1064B2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453E1-51A7-4F47-7E22-82E7CBB34777}"/>
              </a:ext>
            </a:extLst>
          </p:cNvPr>
          <p:cNvSpPr>
            <a:spLocks noGrp="1"/>
          </p:cNvSpPr>
          <p:nvPr>
            <p:ph type="dt" sz="half" idx="10"/>
          </p:nvPr>
        </p:nvSpPr>
        <p:spPr/>
        <p:txBody>
          <a:bodyPr/>
          <a:lstStyle/>
          <a:p>
            <a:fld id="{627D62B3-BB6D-6647-AE87-003DC4862A75}" type="datetimeFigureOut">
              <a:rPr lang="en-US" smtClean="0"/>
              <a:t>11/9/25</a:t>
            </a:fld>
            <a:endParaRPr lang="en-US"/>
          </a:p>
        </p:txBody>
      </p:sp>
      <p:sp>
        <p:nvSpPr>
          <p:cNvPr id="5" name="Footer Placeholder 4">
            <a:extLst>
              <a:ext uri="{FF2B5EF4-FFF2-40B4-BE49-F238E27FC236}">
                <a16:creationId xmlns:a16="http://schemas.microsoft.com/office/drawing/2014/main" id="{8F5E18BE-E589-E889-5638-DB59672038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7764BA-0195-A059-89C4-7592EB6747D2}"/>
              </a:ext>
            </a:extLst>
          </p:cNvPr>
          <p:cNvSpPr>
            <a:spLocks noGrp="1"/>
          </p:cNvSpPr>
          <p:nvPr>
            <p:ph type="sldNum" sz="quarter" idx="12"/>
          </p:nvPr>
        </p:nvSpPr>
        <p:spPr/>
        <p:txBody>
          <a:bodyPr/>
          <a:lstStyle/>
          <a:p>
            <a:fld id="{DFBB9864-D00F-A046-BF77-3C56B82632E3}" type="slidenum">
              <a:rPr lang="en-US" smtClean="0"/>
              <a:t>‹#›</a:t>
            </a:fld>
            <a:endParaRPr lang="en-US"/>
          </a:p>
        </p:txBody>
      </p:sp>
    </p:spTree>
    <p:extLst>
      <p:ext uri="{BB962C8B-B14F-4D97-AF65-F5344CB8AC3E}">
        <p14:creationId xmlns:p14="http://schemas.microsoft.com/office/powerpoint/2010/main" val="2089303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9DC87E-932A-8D8D-9286-6E4B4B1661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084C47-E453-3F7B-282D-C97AC3864E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47B56E-35B3-DD46-D694-F406A5B0E0EE}"/>
              </a:ext>
            </a:extLst>
          </p:cNvPr>
          <p:cNvSpPr>
            <a:spLocks noGrp="1"/>
          </p:cNvSpPr>
          <p:nvPr>
            <p:ph type="dt" sz="half" idx="10"/>
          </p:nvPr>
        </p:nvSpPr>
        <p:spPr/>
        <p:txBody>
          <a:bodyPr/>
          <a:lstStyle/>
          <a:p>
            <a:fld id="{627D62B3-BB6D-6647-AE87-003DC4862A75}" type="datetimeFigureOut">
              <a:rPr lang="en-US" smtClean="0"/>
              <a:t>11/9/25</a:t>
            </a:fld>
            <a:endParaRPr lang="en-US"/>
          </a:p>
        </p:txBody>
      </p:sp>
      <p:sp>
        <p:nvSpPr>
          <p:cNvPr id="5" name="Footer Placeholder 4">
            <a:extLst>
              <a:ext uri="{FF2B5EF4-FFF2-40B4-BE49-F238E27FC236}">
                <a16:creationId xmlns:a16="http://schemas.microsoft.com/office/drawing/2014/main" id="{8F830B3B-1535-9648-C9F3-7A8809761A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1D76A8-C5BE-3871-BB34-D96695B955F5}"/>
              </a:ext>
            </a:extLst>
          </p:cNvPr>
          <p:cNvSpPr>
            <a:spLocks noGrp="1"/>
          </p:cNvSpPr>
          <p:nvPr>
            <p:ph type="sldNum" sz="quarter" idx="12"/>
          </p:nvPr>
        </p:nvSpPr>
        <p:spPr/>
        <p:txBody>
          <a:bodyPr/>
          <a:lstStyle/>
          <a:p>
            <a:fld id="{DFBB9864-D00F-A046-BF77-3C56B82632E3}" type="slidenum">
              <a:rPr lang="en-US" smtClean="0"/>
              <a:t>‹#›</a:t>
            </a:fld>
            <a:endParaRPr lang="en-US"/>
          </a:p>
        </p:txBody>
      </p:sp>
    </p:spTree>
    <p:extLst>
      <p:ext uri="{BB962C8B-B14F-4D97-AF65-F5344CB8AC3E}">
        <p14:creationId xmlns:p14="http://schemas.microsoft.com/office/powerpoint/2010/main" val="4135532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50A1B-BB3F-B8BF-DF3E-0FA7D8C5FE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6AA976-A77F-CCAC-00F8-4EC08CBE83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47BE4C-ACF0-AB9E-0C97-E1D14F132341}"/>
              </a:ext>
            </a:extLst>
          </p:cNvPr>
          <p:cNvSpPr>
            <a:spLocks noGrp="1"/>
          </p:cNvSpPr>
          <p:nvPr>
            <p:ph type="dt" sz="half" idx="10"/>
          </p:nvPr>
        </p:nvSpPr>
        <p:spPr/>
        <p:txBody>
          <a:bodyPr/>
          <a:lstStyle/>
          <a:p>
            <a:fld id="{627D62B3-BB6D-6647-AE87-003DC4862A75}" type="datetimeFigureOut">
              <a:rPr lang="en-US" smtClean="0"/>
              <a:t>11/9/25</a:t>
            </a:fld>
            <a:endParaRPr lang="en-US"/>
          </a:p>
        </p:txBody>
      </p:sp>
      <p:sp>
        <p:nvSpPr>
          <p:cNvPr id="5" name="Footer Placeholder 4">
            <a:extLst>
              <a:ext uri="{FF2B5EF4-FFF2-40B4-BE49-F238E27FC236}">
                <a16:creationId xmlns:a16="http://schemas.microsoft.com/office/drawing/2014/main" id="{EF602370-9FAD-6DAE-9920-CEA8BA0599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04859E-3BD1-9E2E-9828-BD4EA4A33452}"/>
              </a:ext>
            </a:extLst>
          </p:cNvPr>
          <p:cNvSpPr>
            <a:spLocks noGrp="1"/>
          </p:cNvSpPr>
          <p:nvPr>
            <p:ph type="sldNum" sz="quarter" idx="12"/>
          </p:nvPr>
        </p:nvSpPr>
        <p:spPr/>
        <p:txBody>
          <a:bodyPr/>
          <a:lstStyle/>
          <a:p>
            <a:fld id="{DFBB9864-D00F-A046-BF77-3C56B82632E3}" type="slidenum">
              <a:rPr lang="en-US" smtClean="0"/>
              <a:t>‹#›</a:t>
            </a:fld>
            <a:endParaRPr lang="en-US"/>
          </a:p>
        </p:txBody>
      </p:sp>
    </p:spTree>
    <p:extLst>
      <p:ext uri="{BB962C8B-B14F-4D97-AF65-F5344CB8AC3E}">
        <p14:creationId xmlns:p14="http://schemas.microsoft.com/office/powerpoint/2010/main" val="561636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F0A5C-E5BD-7C52-B7C7-7539575BA4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58569C-D8AE-6BCC-01B0-FD9CFCC58F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A70A57-2D32-0622-95F4-F2987129DC49}"/>
              </a:ext>
            </a:extLst>
          </p:cNvPr>
          <p:cNvSpPr>
            <a:spLocks noGrp="1"/>
          </p:cNvSpPr>
          <p:nvPr>
            <p:ph type="dt" sz="half" idx="10"/>
          </p:nvPr>
        </p:nvSpPr>
        <p:spPr/>
        <p:txBody>
          <a:bodyPr/>
          <a:lstStyle/>
          <a:p>
            <a:fld id="{627D62B3-BB6D-6647-AE87-003DC4862A75}" type="datetimeFigureOut">
              <a:rPr lang="en-US" smtClean="0"/>
              <a:t>11/9/25</a:t>
            </a:fld>
            <a:endParaRPr lang="en-US"/>
          </a:p>
        </p:txBody>
      </p:sp>
      <p:sp>
        <p:nvSpPr>
          <p:cNvPr id="5" name="Footer Placeholder 4">
            <a:extLst>
              <a:ext uri="{FF2B5EF4-FFF2-40B4-BE49-F238E27FC236}">
                <a16:creationId xmlns:a16="http://schemas.microsoft.com/office/drawing/2014/main" id="{361F60AF-C637-FDDA-2D99-1A52EE07C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4211E8-6DFC-8D70-CDE5-920D4EF7615C}"/>
              </a:ext>
            </a:extLst>
          </p:cNvPr>
          <p:cNvSpPr>
            <a:spLocks noGrp="1"/>
          </p:cNvSpPr>
          <p:nvPr>
            <p:ph type="sldNum" sz="quarter" idx="12"/>
          </p:nvPr>
        </p:nvSpPr>
        <p:spPr/>
        <p:txBody>
          <a:bodyPr/>
          <a:lstStyle/>
          <a:p>
            <a:fld id="{DFBB9864-D00F-A046-BF77-3C56B82632E3}" type="slidenum">
              <a:rPr lang="en-US" smtClean="0"/>
              <a:t>‹#›</a:t>
            </a:fld>
            <a:endParaRPr lang="en-US"/>
          </a:p>
        </p:txBody>
      </p:sp>
    </p:spTree>
    <p:extLst>
      <p:ext uri="{BB962C8B-B14F-4D97-AF65-F5344CB8AC3E}">
        <p14:creationId xmlns:p14="http://schemas.microsoft.com/office/powerpoint/2010/main" val="460946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6EB71-A0F7-A181-552E-362CCCA705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A0F1EB-DA37-9EDC-7401-F511F004DB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89DDE0-0F26-4D69-AF0D-86669BCDAC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CE4A29-C10D-EF34-A2A5-2084CE356351}"/>
              </a:ext>
            </a:extLst>
          </p:cNvPr>
          <p:cNvSpPr>
            <a:spLocks noGrp="1"/>
          </p:cNvSpPr>
          <p:nvPr>
            <p:ph type="dt" sz="half" idx="10"/>
          </p:nvPr>
        </p:nvSpPr>
        <p:spPr/>
        <p:txBody>
          <a:bodyPr/>
          <a:lstStyle/>
          <a:p>
            <a:fld id="{627D62B3-BB6D-6647-AE87-003DC4862A75}" type="datetimeFigureOut">
              <a:rPr lang="en-US" smtClean="0"/>
              <a:t>11/9/25</a:t>
            </a:fld>
            <a:endParaRPr lang="en-US"/>
          </a:p>
        </p:txBody>
      </p:sp>
      <p:sp>
        <p:nvSpPr>
          <p:cNvPr id="6" name="Footer Placeholder 5">
            <a:extLst>
              <a:ext uri="{FF2B5EF4-FFF2-40B4-BE49-F238E27FC236}">
                <a16:creationId xmlns:a16="http://schemas.microsoft.com/office/drawing/2014/main" id="{C6B43855-483D-C6A5-8D11-16B8FC1423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8C4BA3-60D1-FD38-4CDF-BEE3975A98BB}"/>
              </a:ext>
            </a:extLst>
          </p:cNvPr>
          <p:cNvSpPr>
            <a:spLocks noGrp="1"/>
          </p:cNvSpPr>
          <p:nvPr>
            <p:ph type="sldNum" sz="quarter" idx="12"/>
          </p:nvPr>
        </p:nvSpPr>
        <p:spPr/>
        <p:txBody>
          <a:bodyPr/>
          <a:lstStyle/>
          <a:p>
            <a:fld id="{DFBB9864-D00F-A046-BF77-3C56B82632E3}" type="slidenum">
              <a:rPr lang="en-US" smtClean="0"/>
              <a:t>‹#›</a:t>
            </a:fld>
            <a:endParaRPr lang="en-US"/>
          </a:p>
        </p:txBody>
      </p:sp>
    </p:spTree>
    <p:extLst>
      <p:ext uri="{BB962C8B-B14F-4D97-AF65-F5344CB8AC3E}">
        <p14:creationId xmlns:p14="http://schemas.microsoft.com/office/powerpoint/2010/main" val="1483783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0557-49D7-77C9-D6C6-E786E783CB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40CBAD-FCB2-B4D0-1834-CBE01EBBF2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988C8B-819D-960A-5B6D-1A8C016379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76C0A5-5616-BEBD-EF83-31C83B6516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A62CED-F037-FA7F-943E-4C3588333D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D4D1BE-0C96-D42D-E9CD-FF78E7EE3A1A}"/>
              </a:ext>
            </a:extLst>
          </p:cNvPr>
          <p:cNvSpPr>
            <a:spLocks noGrp="1"/>
          </p:cNvSpPr>
          <p:nvPr>
            <p:ph type="dt" sz="half" idx="10"/>
          </p:nvPr>
        </p:nvSpPr>
        <p:spPr/>
        <p:txBody>
          <a:bodyPr/>
          <a:lstStyle/>
          <a:p>
            <a:fld id="{627D62B3-BB6D-6647-AE87-003DC4862A75}" type="datetimeFigureOut">
              <a:rPr lang="en-US" smtClean="0"/>
              <a:t>11/9/25</a:t>
            </a:fld>
            <a:endParaRPr lang="en-US"/>
          </a:p>
        </p:txBody>
      </p:sp>
      <p:sp>
        <p:nvSpPr>
          <p:cNvPr id="8" name="Footer Placeholder 7">
            <a:extLst>
              <a:ext uri="{FF2B5EF4-FFF2-40B4-BE49-F238E27FC236}">
                <a16:creationId xmlns:a16="http://schemas.microsoft.com/office/drawing/2014/main" id="{3267138A-A87B-FAA1-3C77-5EBA090284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B3AD03-9114-7174-9831-CE28ADC4C945}"/>
              </a:ext>
            </a:extLst>
          </p:cNvPr>
          <p:cNvSpPr>
            <a:spLocks noGrp="1"/>
          </p:cNvSpPr>
          <p:nvPr>
            <p:ph type="sldNum" sz="quarter" idx="12"/>
          </p:nvPr>
        </p:nvSpPr>
        <p:spPr/>
        <p:txBody>
          <a:bodyPr/>
          <a:lstStyle/>
          <a:p>
            <a:fld id="{DFBB9864-D00F-A046-BF77-3C56B82632E3}" type="slidenum">
              <a:rPr lang="en-US" smtClean="0"/>
              <a:t>‹#›</a:t>
            </a:fld>
            <a:endParaRPr lang="en-US"/>
          </a:p>
        </p:txBody>
      </p:sp>
    </p:spTree>
    <p:extLst>
      <p:ext uri="{BB962C8B-B14F-4D97-AF65-F5344CB8AC3E}">
        <p14:creationId xmlns:p14="http://schemas.microsoft.com/office/powerpoint/2010/main" val="1035598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E2F7F-4FCE-AB55-D5B3-2D59678C85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8DAC91-554A-BE4F-9742-36E0BD4DD020}"/>
              </a:ext>
            </a:extLst>
          </p:cNvPr>
          <p:cNvSpPr>
            <a:spLocks noGrp="1"/>
          </p:cNvSpPr>
          <p:nvPr>
            <p:ph type="dt" sz="half" idx="10"/>
          </p:nvPr>
        </p:nvSpPr>
        <p:spPr/>
        <p:txBody>
          <a:bodyPr/>
          <a:lstStyle/>
          <a:p>
            <a:fld id="{627D62B3-BB6D-6647-AE87-003DC4862A75}" type="datetimeFigureOut">
              <a:rPr lang="en-US" smtClean="0"/>
              <a:t>11/9/25</a:t>
            </a:fld>
            <a:endParaRPr lang="en-US"/>
          </a:p>
        </p:txBody>
      </p:sp>
      <p:sp>
        <p:nvSpPr>
          <p:cNvPr id="4" name="Footer Placeholder 3">
            <a:extLst>
              <a:ext uri="{FF2B5EF4-FFF2-40B4-BE49-F238E27FC236}">
                <a16:creationId xmlns:a16="http://schemas.microsoft.com/office/drawing/2014/main" id="{9489E6F1-8C92-B39B-703D-CD8F970593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0798C7-AA8D-64A8-9CDF-F6AF1EFAFE38}"/>
              </a:ext>
            </a:extLst>
          </p:cNvPr>
          <p:cNvSpPr>
            <a:spLocks noGrp="1"/>
          </p:cNvSpPr>
          <p:nvPr>
            <p:ph type="sldNum" sz="quarter" idx="12"/>
          </p:nvPr>
        </p:nvSpPr>
        <p:spPr/>
        <p:txBody>
          <a:bodyPr/>
          <a:lstStyle/>
          <a:p>
            <a:fld id="{DFBB9864-D00F-A046-BF77-3C56B82632E3}" type="slidenum">
              <a:rPr lang="en-US" smtClean="0"/>
              <a:t>‹#›</a:t>
            </a:fld>
            <a:endParaRPr lang="en-US"/>
          </a:p>
        </p:txBody>
      </p:sp>
    </p:spTree>
    <p:extLst>
      <p:ext uri="{BB962C8B-B14F-4D97-AF65-F5344CB8AC3E}">
        <p14:creationId xmlns:p14="http://schemas.microsoft.com/office/powerpoint/2010/main" val="1511111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45F1E7-A08C-8673-7259-CB78736D76A5}"/>
              </a:ext>
            </a:extLst>
          </p:cNvPr>
          <p:cNvSpPr>
            <a:spLocks noGrp="1"/>
          </p:cNvSpPr>
          <p:nvPr>
            <p:ph type="dt" sz="half" idx="10"/>
          </p:nvPr>
        </p:nvSpPr>
        <p:spPr/>
        <p:txBody>
          <a:bodyPr/>
          <a:lstStyle/>
          <a:p>
            <a:fld id="{627D62B3-BB6D-6647-AE87-003DC4862A75}" type="datetimeFigureOut">
              <a:rPr lang="en-US" smtClean="0"/>
              <a:t>11/9/25</a:t>
            </a:fld>
            <a:endParaRPr lang="en-US"/>
          </a:p>
        </p:txBody>
      </p:sp>
      <p:sp>
        <p:nvSpPr>
          <p:cNvPr id="3" name="Footer Placeholder 2">
            <a:extLst>
              <a:ext uri="{FF2B5EF4-FFF2-40B4-BE49-F238E27FC236}">
                <a16:creationId xmlns:a16="http://schemas.microsoft.com/office/drawing/2014/main" id="{969A0D61-F9AF-CA3B-3A5C-7E1629B08C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A2004-316C-633D-8959-7EF2636D0D64}"/>
              </a:ext>
            </a:extLst>
          </p:cNvPr>
          <p:cNvSpPr>
            <a:spLocks noGrp="1"/>
          </p:cNvSpPr>
          <p:nvPr>
            <p:ph type="sldNum" sz="quarter" idx="12"/>
          </p:nvPr>
        </p:nvSpPr>
        <p:spPr/>
        <p:txBody>
          <a:bodyPr/>
          <a:lstStyle/>
          <a:p>
            <a:fld id="{DFBB9864-D00F-A046-BF77-3C56B82632E3}" type="slidenum">
              <a:rPr lang="en-US" smtClean="0"/>
              <a:t>‹#›</a:t>
            </a:fld>
            <a:endParaRPr lang="en-US"/>
          </a:p>
        </p:txBody>
      </p:sp>
    </p:spTree>
    <p:extLst>
      <p:ext uri="{BB962C8B-B14F-4D97-AF65-F5344CB8AC3E}">
        <p14:creationId xmlns:p14="http://schemas.microsoft.com/office/powerpoint/2010/main" val="4018924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79EF-0655-00E5-6043-D6D8720538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BA267E-094A-C46E-D1B3-3BB70035CB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D5EBDA-26F0-DC72-8214-A7BBDF935F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01A721-0CC5-B9E3-D861-4599300B0210}"/>
              </a:ext>
            </a:extLst>
          </p:cNvPr>
          <p:cNvSpPr>
            <a:spLocks noGrp="1"/>
          </p:cNvSpPr>
          <p:nvPr>
            <p:ph type="dt" sz="half" idx="10"/>
          </p:nvPr>
        </p:nvSpPr>
        <p:spPr/>
        <p:txBody>
          <a:bodyPr/>
          <a:lstStyle/>
          <a:p>
            <a:fld id="{627D62B3-BB6D-6647-AE87-003DC4862A75}" type="datetimeFigureOut">
              <a:rPr lang="en-US" smtClean="0"/>
              <a:t>11/9/25</a:t>
            </a:fld>
            <a:endParaRPr lang="en-US"/>
          </a:p>
        </p:txBody>
      </p:sp>
      <p:sp>
        <p:nvSpPr>
          <p:cNvPr id="6" name="Footer Placeholder 5">
            <a:extLst>
              <a:ext uri="{FF2B5EF4-FFF2-40B4-BE49-F238E27FC236}">
                <a16:creationId xmlns:a16="http://schemas.microsoft.com/office/drawing/2014/main" id="{24DE491E-46A7-24A7-8223-FB5C44E204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9FC21C-8EDB-4D32-D7B2-33B82FD8AF28}"/>
              </a:ext>
            </a:extLst>
          </p:cNvPr>
          <p:cNvSpPr>
            <a:spLocks noGrp="1"/>
          </p:cNvSpPr>
          <p:nvPr>
            <p:ph type="sldNum" sz="quarter" idx="12"/>
          </p:nvPr>
        </p:nvSpPr>
        <p:spPr/>
        <p:txBody>
          <a:bodyPr/>
          <a:lstStyle/>
          <a:p>
            <a:fld id="{DFBB9864-D00F-A046-BF77-3C56B82632E3}" type="slidenum">
              <a:rPr lang="en-US" smtClean="0"/>
              <a:t>‹#›</a:t>
            </a:fld>
            <a:endParaRPr lang="en-US"/>
          </a:p>
        </p:txBody>
      </p:sp>
    </p:spTree>
    <p:extLst>
      <p:ext uri="{BB962C8B-B14F-4D97-AF65-F5344CB8AC3E}">
        <p14:creationId xmlns:p14="http://schemas.microsoft.com/office/powerpoint/2010/main" val="947931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ECECC-1DEC-9C8E-FDCE-0A47F087CF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9C1249-D720-3B98-0F5E-F1A70420E9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708C9D-B57B-EB1B-DDF5-F9C9FF483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006E7A-8E33-C4F3-75DE-549F327E7E0E}"/>
              </a:ext>
            </a:extLst>
          </p:cNvPr>
          <p:cNvSpPr>
            <a:spLocks noGrp="1"/>
          </p:cNvSpPr>
          <p:nvPr>
            <p:ph type="dt" sz="half" idx="10"/>
          </p:nvPr>
        </p:nvSpPr>
        <p:spPr/>
        <p:txBody>
          <a:bodyPr/>
          <a:lstStyle/>
          <a:p>
            <a:fld id="{627D62B3-BB6D-6647-AE87-003DC4862A75}" type="datetimeFigureOut">
              <a:rPr lang="en-US" smtClean="0"/>
              <a:t>11/9/25</a:t>
            </a:fld>
            <a:endParaRPr lang="en-US"/>
          </a:p>
        </p:txBody>
      </p:sp>
      <p:sp>
        <p:nvSpPr>
          <p:cNvPr id="6" name="Footer Placeholder 5">
            <a:extLst>
              <a:ext uri="{FF2B5EF4-FFF2-40B4-BE49-F238E27FC236}">
                <a16:creationId xmlns:a16="http://schemas.microsoft.com/office/drawing/2014/main" id="{65E39FC3-6F3D-0C34-7B1A-45A51AF963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3873B-5D38-7CC2-1F89-A2A0BEC87FB0}"/>
              </a:ext>
            </a:extLst>
          </p:cNvPr>
          <p:cNvSpPr>
            <a:spLocks noGrp="1"/>
          </p:cNvSpPr>
          <p:nvPr>
            <p:ph type="sldNum" sz="quarter" idx="12"/>
          </p:nvPr>
        </p:nvSpPr>
        <p:spPr/>
        <p:txBody>
          <a:bodyPr/>
          <a:lstStyle/>
          <a:p>
            <a:fld id="{DFBB9864-D00F-A046-BF77-3C56B82632E3}" type="slidenum">
              <a:rPr lang="en-US" smtClean="0"/>
              <a:t>‹#›</a:t>
            </a:fld>
            <a:endParaRPr lang="en-US"/>
          </a:p>
        </p:txBody>
      </p:sp>
    </p:spTree>
    <p:extLst>
      <p:ext uri="{BB962C8B-B14F-4D97-AF65-F5344CB8AC3E}">
        <p14:creationId xmlns:p14="http://schemas.microsoft.com/office/powerpoint/2010/main" val="778794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934BA3-7AF3-7718-A794-748839BDCD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5C597B-056C-B5F1-3812-B0D76E3837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6D450-968A-C653-9927-2493847D4A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27D62B3-BB6D-6647-AE87-003DC4862A75}" type="datetimeFigureOut">
              <a:rPr lang="en-US" smtClean="0"/>
              <a:t>11/9/25</a:t>
            </a:fld>
            <a:endParaRPr lang="en-US"/>
          </a:p>
        </p:txBody>
      </p:sp>
      <p:sp>
        <p:nvSpPr>
          <p:cNvPr id="5" name="Footer Placeholder 4">
            <a:extLst>
              <a:ext uri="{FF2B5EF4-FFF2-40B4-BE49-F238E27FC236}">
                <a16:creationId xmlns:a16="http://schemas.microsoft.com/office/drawing/2014/main" id="{4DC8FD5D-CA83-1CD3-A2B5-94839FDA34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0E6BA2A-E39B-49DC-8BDF-478840745C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FBB9864-D00F-A046-BF77-3C56B82632E3}" type="slidenum">
              <a:rPr lang="en-US" smtClean="0"/>
              <a:t>‹#›</a:t>
            </a:fld>
            <a:endParaRPr lang="en-US"/>
          </a:p>
        </p:txBody>
      </p:sp>
    </p:spTree>
    <p:extLst>
      <p:ext uri="{BB962C8B-B14F-4D97-AF65-F5344CB8AC3E}">
        <p14:creationId xmlns:p14="http://schemas.microsoft.com/office/powerpoint/2010/main" val="1495974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customXml" Target="../ink/ink60.xml"/></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customXml" Target="../ink/ink62.xml"/><Relationship Id="rId5" Type="http://schemas.openxmlformats.org/officeDocument/2006/relationships/image" Target="../media/image66.png"/><Relationship Id="rId4" Type="http://schemas.openxmlformats.org/officeDocument/2006/relationships/customXml" Target="../ink/ink61.xml"/></Relationships>
</file>

<file path=ppt/slides/_rels/slide13.xml.rels><?xml version="1.0" encoding="UTF-8" standalone="yes"?>
<Relationships xmlns="http://schemas.openxmlformats.org/package/2006/relationships"><Relationship Id="rId117" Type="http://schemas.openxmlformats.org/officeDocument/2006/relationships/image" Target="../media/image125.png"/><Relationship Id="rId21" Type="http://schemas.openxmlformats.org/officeDocument/2006/relationships/image" Target="../media/image77.png"/><Relationship Id="rId42" Type="http://schemas.openxmlformats.org/officeDocument/2006/relationships/customXml" Target="../ink/ink83.xml"/><Relationship Id="rId63" Type="http://schemas.openxmlformats.org/officeDocument/2006/relationships/image" Target="../media/image98.png"/><Relationship Id="rId84" Type="http://schemas.openxmlformats.org/officeDocument/2006/relationships/customXml" Target="../ink/ink104.xml"/><Relationship Id="rId138" Type="http://schemas.openxmlformats.org/officeDocument/2006/relationships/customXml" Target="../ink/ink131.xml"/><Relationship Id="rId159" Type="http://schemas.openxmlformats.org/officeDocument/2006/relationships/image" Target="../media/image146.png"/><Relationship Id="rId107" Type="http://schemas.openxmlformats.org/officeDocument/2006/relationships/image" Target="../media/image120.png"/><Relationship Id="rId11" Type="http://schemas.openxmlformats.org/officeDocument/2006/relationships/image" Target="../media/image72.png"/><Relationship Id="rId32" Type="http://schemas.openxmlformats.org/officeDocument/2006/relationships/customXml" Target="../ink/ink78.xml"/><Relationship Id="rId53" Type="http://schemas.openxmlformats.org/officeDocument/2006/relationships/image" Target="../media/image93.png"/><Relationship Id="rId74" Type="http://schemas.openxmlformats.org/officeDocument/2006/relationships/customXml" Target="../ink/ink99.xml"/><Relationship Id="rId128" Type="http://schemas.openxmlformats.org/officeDocument/2006/relationships/customXml" Target="../ink/ink126.xml"/><Relationship Id="rId149" Type="http://schemas.openxmlformats.org/officeDocument/2006/relationships/image" Target="../media/image141.png"/><Relationship Id="rId5" Type="http://schemas.openxmlformats.org/officeDocument/2006/relationships/image" Target="../media/image69.png"/><Relationship Id="rId95" Type="http://schemas.openxmlformats.org/officeDocument/2006/relationships/image" Target="../media/image114.png"/><Relationship Id="rId160" Type="http://schemas.openxmlformats.org/officeDocument/2006/relationships/customXml" Target="../ink/ink142.xml"/><Relationship Id="rId22" Type="http://schemas.openxmlformats.org/officeDocument/2006/relationships/customXml" Target="../ink/ink73.xml"/><Relationship Id="rId43" Type="http://schemas.openxmlformats.org/officeDocument/2006/relationships/image" Target="../media/image88.png"/><Relationship Id="rId64" Type="http://schemas.openxmlformats.org/officeDocument/2006/relationships/customXml" Target="../ink/ink94.xml"/><Relationship Id="rId118" Type="http://schemas.openxmlformats.org/officeDocument/2006/relationships/customXml" Target="../ink/ink121.xml"/><Relationship Id="rId139" Type="http://schemas.openxmlformats.org/officeDocument/2006/relationships/image" Target="../media/image136.png"/><Relationship Id="rId85" Type="http://schemas.openxmlformats.org/officeDocument/2006/relationships/image" Target="../media/image109.png"/><Relationship Id="rId150" Type="http://schemas.openxmlformats.org/officeDocument/2006/relationships/customXml" Target="../ink/ink137.xml"/><Relationship Id="rId12" Type="http://schemas.openxmlformats.org/officeDocument/2006/relationships/customXml" Target="../ink/ink68.xml"/><Relationship Id="rId17" Type="http://schemas.openxmlformats.org/officeDocument/2006/relationships/image" Target="../media/image75.png"/><Relationship Id="rId33" Type="http://schemas.openxmlformats.org/officeDocument/2006/relationships/image" Target="../media/image83.png"/><Relationship Id="rId38" Type="http://schemas.openxmlformats.org/officeDocument/2006/relationships/customXml" Target="../ink/ink81.xml"/><Relationship Id="rId59" Type="http://schemas.openxmlformats.org/officeDocument/2006/relationships/image" Target="../media/image96.png"/><Relationship Id="rId103" Type="http://schemas.openxmlformats.org/officeDocument/2006/relationships/image" Target="../media/image118.png"/><Relationship Id="rId108" Type="http://schemas.openxmlformats.org/officeDocument/2006/relationships/customXml" Target="../ink/ink116.xml"/><Relationship Id="rId124" Type="http://schemas.openxmlformats.org/officeDocument/2006/relationships/customXml" Target="../ink/ink124.xml"/><Relationship Id="rId129" Type="http://schemas.openxmlformats.org/officeDocument/2006/relationships/image" Target="../media/image131.png"/><Relationship Id="rId54" Type="http://schemas.openxmlformats.org/officeDocument/2006/relationships/customXml" Target="../ink/ink89.xml"/><Relationship Id="rId70" Type="http://schemas.openxmlformats.org/officeDocument/2006/relationships/customXml" Target="../ink/ink97.xml"/><Relationship Id="rId75" Type="http://schemas.openxmlformats.org/officeDocument/2006/relationships/image" Target="../media/image104.png"/><Relationship Id="rId91" Type="http://schemas.openxmlformats.org/officeDocument/2006/relationships/image" Target="../media/image112.png"/><Relationship Id="rId96" Type="http://schemas.openxmlformats.org/officeDocument/2006/relationships/customXml" Target="../ink/ink110.xml"/><Relationship Id="rId140" Type="http://schemas.openxmlformats.org/officeDocument/2006/relationships/customXml" Target="../ink/ink132.xml"/><Relationship Id="rId145" Type="http://schemas.openxmlformats.org/officeDocument/2006/relationships/image" Target="../media/image139.png"/><Relationship Id="rId161" Type="http://schemas.openxmlformats.org/officeDocument/2006/relationships/image" Target="../media/image147.png"/><Relationship Id="rId166" Type="http://schemas.openxmlformats.org/officeDocument/2006/relationships/customXml" Target="../ink/ink145.xml"/><Relationship Id="rId1" Type="http://schemas.openxmlformats.org/officeDocument/2006/relationships/slideLayout" Target="../slideLayouts/slideLayout7.xml"/><Relationship Id="rId6" Type="http://schemas.openxmlformats.org/officeDocument/2006/relationships/customXml" Target="../ink/ink65.xml"/><Relationship Id="rId23" Type="http://schemas.openxmlformats.org/officeDocument/2006/relationships/image" Target="../media/image78.png"/><Relationship Id="rId28" Type="http://schemas.openxmlformats.org/officeDocument/2006/relationships/customXml" Target="../ink/ink76.xml"/><Relationship Id="rId49" Type="http://schemas.openxmlformats.org/officeDocument/2006/relationships/image" Target="../media/image91.png"/><Relationship Id="rId114" Type="http://schemas.openxmlformats.org/officeDocument/2006/relationships/customXml" Target="../ink/ink119.xml"/><Relationship Id="rId119" Type="http://schemas.openxmlformats.org/officeDocument/2006/relationships/image" Target="../media/image126.png"/><Relationship Id="rId44" Type="http://schemas.openxmlformats.org/officeDocument/2006/relationships/customXml" Target="../ink/ink84.xml"/><Relationship Id="rId60" Type="http://schemas.openxmlformats.org/officeDocument/2006/relationships/customXml" Target="../ink/ink92.xml"/><Relationship Id="rId65" Type="http://schemas.openxmlformats.org/officeDocument/2006/relationships/image" Target="../media/image99.png"/><Relationship Id="rId81" Type="http://schemas.openxmlformats.org/officeDocument/2006/relationships/image" Target="../media/image107.png"/><Relationship Id="rId86" Type="http://schemas.openxmlformats.org/officeDocument/2006/relationships/customXml" Target="../ink/ink105.xml"/><Relationship Id="rId130" Type="http://schemas.openxmlformats.org/officeDocument/2006/relationships/customXml" Target="../ink/ink127.xml"/><Relationship Id="rId135" Type="http://schemas.openxmlformats.org/officeDocument/2006/relationships/image" Target="../media/image134.png"/><Relationship Id="rId151" Type="http://schemas.openxmlformats.org/officeDocument/2006/relationships/image" Target="../media/image142.png"/><Relationship Id="rId156" Type="http://schemas.openxmlformats.org/officeDocument/2006/relationships/customXml" Target="../ink/ink140.xml"/><Relationship Id="rId13" Type="http://schemas.openxmlformats.org/officeDocument/2006/relationships/image" Target="../media/image73.png"/><Relationship Id="rId18" Type="http://schemas.openxmlformats.org/officeDocument/2006/relationships/customXml" Target="../ink/ink71.xml"/><Relationship Id="rId39" Type="http://schemas.openxmlformats.org/officeDocument/2006/relationships/image" Target="../media/image86.png"/><Relationship Id="rId109" Type="http://schemas.openxmlformats.org/officeDocument/2006/relationships/image" Target="../media/image121.png"/><Relationship Id="rId34" Type="http://schemas.openxmlformats.org/officeDocument/2006/relationships/customXml" Target="../ink/ink79.xml"/><Relationship Id="rId50" Type="http://schemas.openxmlformats.org/officeDocument/2006/relationships/customXml" Target="../ink/ink87.xml"/><Relationship Id="rId55" Type="http://schemas.openxmlformats.org/officeDocument/2006/relationships/image" Target="../media/image94.png"/><Relationship Id="rId76" Type="http://schemas.openxmlformats.org/officeDocument/2006/relationships/customXml" Target="../ink/ink100.xml"/><Relationship Id="rId97" Type="http://schemas.openxmlformats.org/officeDocument/2006/relationships/image" Target="../media/image115.png"/><Relationship Id="rId104" Type="http://schemas.openxmlformats.org/officeDocument/2006/relationships/customXml" Target="../ink/ink114.xml"/><Relationship Id="rId120" Type="http://schemas.openxmlformats.org/officeDocument/2006/relationships/customXml" Target="../ink/ink122.xml"/><Relationship Id="rId125" Type="http://schemas.openxmlformats.org/officeDocument/2006/relationships/image" Target="../media/image129.png"/><Relationship Id="rId141" Type="http://schemas.openxmlformats.org/officeDocument/2006/relationships/image" Target="../media/image137.png"/><Relationship Id="rId146" Type="http://schemas.openxmlformats.org/officeDocument/2006/relationships/customXml" Target="../ink/ink135.xml"/><Relationship Id="rId167" Type="http://schemas.openxmlformats.org/officeDocument/2006/relationships/image" Target="../media/image150.png"/><Relationship Id="rId7" Type="http://schemas.openxmlformats.org/officeDocument/2006/relationships/image" Target="../media/image70.png"/><Relationship Id="rId71" Type="http://schemas.openxmlformats.org/officeDocument/2006/relationships/image" Target="../media/image102.png"/><Relationship Id="rId92" Type="http://schemas.openxmlformats.org/officeDocument/2006/relationships/customXml" Target="../ink/ink108.xml"/><Relationship Id="rId162" Type="http://schemas.openxmlformats.org/officeDocument/2006/relationships/customXml" Target="../ink/ink143.xml"/><Relationship Id="rId2" Type="http://schemas.openxmlformats.org/officeDocument/2006/relationships/customXml" Target="../ink/ink63.xml"/><Relationship Id="rId29" Type="http://schemas.openxmlformats.org/officeDocument/2006/relationships/image" Target="../media/image81.png"/><Relationship Id="rId24" Type="http://schemas.openxmlformats.org/officeDocument/2006/relationships/customXml" Target="../ink/ink74.xml"/><Relationship Id="rId40" Type="http://schemas.openxmlformats.org/officeDocument/2006/relationships/customXml" Target="../ink/ink82.xml"/><Relationship Id="rId45" Type="http://schemas.openxmlformats.org/officeDocument/2006/relationships/image" Target="../media/image89.png"/><Relationship Id="rId66" Type="http://schemas.openxmlformats.org/officeDocument/2006/relationships/customXml" Target="../ink/ink95.xml"/><Relationship Id="rId87" Type="http://schemas.openxmlformats.org/officeDocument/2006/relationships/image" Target="../media/image110.png"/><Relationship Id="rId110" Type="http://schemas.openxmlformats.org/officeDocument/2006/relationships/customXml" Target="../ink/ink117.xml"/><Relationship Id="rId115" Type="http://schemas.openxmlformats.org/officeDocument/2006/relationships/image" Target="../media/image124.png"/><Relationship Id="rId131" Type="http://schemas.openxmlformats.org/officeDocument/2006/relationships/image" Target="../media/image132.png"/><Relationship Id="rId136" Type="http://schemas.openxmlformats.org/officeDocument/2006/relationships/customXml" Target="../ink/ink130.xml"/><Relationship Id="rId157" Type="http://schemas.openxmlformats.org/officeDocument/2006/relationships/image" Target="../media/image145.png"/><Relationship Id="rId61" Type="http://schemas.openxmlformats.org/officeDocument/2006/relationships/image" Target="../media/image97.png"/><Relationship Id="rId82" Type="http://schemas.openxmlformats.org/officeDocument/2006/relationships/customXml" Target="../ink/ink103.xml"/><Relationship Id="rId152" Type="http://schemas.openxmlformats.org/officeDocument/2006/relationships/customXml" Target="../ink/ink138.xml"/><Relationship Id="rId19" Type="http://schemas.openxmlformats.org/officeDocument/2006/relationships/image" Target="../media/image76.png"/><Relationship Id="rId14" Type="http://schemas.openxmlformats.org/officeDocument/2006/relationships/customXml" Target="../ink/ink69.xml"/><Relationship Id="rId30" Type="http://schemas.openxmlformats.org/officeDocument/2006/relationships/customXml" Target="../ink/ink77.xml"/><Relationship Id="rId35" Type="http://schemas.openxmlformats.org/officeDocument/2006/relationships/image" Target="../media/image84.png"/><Relationship Id="rId56" Type="http://schemas.openxmlformats.org/officeDocument/2006/relationships/customXml" Target="../ink/ink90.xml"/><Relationship Id="rId77" Type="http://schemas.openxmlformats.org/officeDocument/2006/relationships/image" Target="../media/image105.png"/><Relationship Id="rId100" Type="http://schemas.openxmlformats.org/officeDocument/2006/relationships/customXml" Target="../ink/ink112.xml"/><Relationship Id="rId105" Type="http://schemas.openxmlformats.org/officeDocument/2006/relationships/image" Target="../media/image119.png"/><Relationship Id="rId126" Type="http://schemas.openxmlformats.org/officeDocument/2006/relationships/customXml" Target="../ink/ink125.xml"/><Relationship Id="rId147" Type="http://schemas.openxmlformats.org/officeDocument/2006/relationships/image" Target="../media/image140.png"/><Relationship Id="rId8" Type="http://schemas.openxmlformats.org/officeDocument/2006/relationships/customXml" Target="../ink/ink66.xml"/><Relationship Id="rId51" Type="http://schemas.openxmlformats.org/officeDocument/2006/relationships/image" Target="../media/image92.png"/><Relationship Id="rId72" Type="http://schemas.openxmlformats.org/officeDocument/2006/relationships/customXml" Target="../ink/ink98.xml"/><Relationship Id="rId93" Type="http://schemas.openxmlformats.org/officeDocument/2006/relationships/image" Target="../media/image113.png"/><Relationship Id="rId98" Type="http://schemas.openxmlformats.org/officeDocument/2006/relationships/customXml" Target="../ink/ink111.xml"/><Relationship Id="rId121" Type="http://schemas.openxmlformats.org/officeDocument/2006/relationships/image" Target="../media/image127.png"/><Relationship Id="rId142" Type="http://schemas.openxmlformats.org/officeDocument/2006/relationships/customXml" Target="../ink/ink133.xml"/><Relationship Id="rId163" Type="http://schemas.openxmlformats.org/officeDocument/2006/relationships/image" Target="../media/image148.png"/><Relationship Id="rId3" Type="http://schemas.openxmlformats.org/officeDocument/2006/relationships/image" Target="../media/image68.png"/><Relationship Id="rId25" Type="http://schemas.openxmlformats.org/officeDocument/2006/relationships/image" Target="../media/image79.png"/><Relationship Id="rId46" Type="http://schemas.openxmlformats.org/officeDocument/2006/relationships/customXml" Target="../ink/ink85.xml"/><Relationship Id="rId67" Type="http://schemas.openxmlformats.org/officeDocument/2006/relationships/image" Target="../media/image100.png"/><Relationship Id="rId116" Type="http://schemas.openxmlformats.org/officeDocument/2006/relationships/customXml" Target="../ink/ink120.xml"/><Relationship Id="rId137" Type="http://schemas.openxmlformats.org/officeDocument/2006/relationships/image" Target="../media/image135.png"/><Relationship Id="rId158" Type="http://schemas.openxmlformats.org/officeDocument/2006/relationships/customXml" Target="../ink/ink141.xml"/><Relationship Id="rId20" Type="http://schemas.openxmlformats.org/officeDocument/2006/relationships/customXml" Target="../ink/ink72.xml"/><Relationship Id="rId41" Type="http://schemas.openxmlformats.org/officeDocument/2006/relationships/image" Target="../media/image87.png"/><Relationship Id="rId62" Type="http://schemas.openxmlformats.org/officeDocument/2006/relationships/customXml" Target="../ink/ink93.xml"/><Relationship Id="rId83" Type="http://schemas.openxmlformats.org/officeDocument/2006/relationships/image" Target="../media/image108.png"/><Relationship Id="rId88" Type="http://schemas.openxmlformats.org/officeDocument/2006/relationships/customXml" Target="../ink/ink106.xml"/><Relationship Id="rId111" Type="http://schemas.openxmlformats.org/officeDocument/2006/relationships/image" Target="../media/image122.png"/><Relationship Id="rId132" Type="http://schemas.openxmlformats.org/officeDocument/2006/relationships/customXml" Target="../ink/ink128.xml"/><Relationship Id="rId153" Type="http://schemas.openxmlformats.org/officeDocument/2006/relationships/image" Target="../media/image143.png"/><Relationship Id="rId15" Type="http://schemas.openxmlformats.org/officeDocument/2006/relationships/image" Target="../media/image74.png"/><Relationship Id="rId36" Type="http://schemas.openxmlformats.org/officeDocument/2006/relationships/customXml" Target="../ink/ink80.xml"/><Relationship Id="rId57" Type="http://schemas.openxmlformats.org/officeDocument/2006/relationships/image" Target="../media/image95.png"/><Relationship Id="rId106" Type="http://schemas.openxmlformats.org/officeDocument/2006/relationships/customXml" Target="../ink/ink115.xml"/><Relationship Id="rId127" Type="http://schemas.openxmlformats.org/officeDocument/2006/relationships/image" Target="../media/image130.png"/><Relationship Id="rId10" Type="http://schemas.openxmlformats.org/officeDocument/2006/relationships/customXml" Target="../ink/ink67.xml"/><Relationship Id="rId31" Type="http://schemas.openxmlformats.org/officeDocument/2006/relationships/image" Target="../media/image82.png"/><Relationship Id="rId52" Type="http://schemas.openxmlformats.org/officeDocument/2006/relationships/customXml" Target="../ink/ink88.xml"/><Relationship Id="rId73" Type="http://schemas.openxmlformats.org/officeDocument/2006/relationships/image" Target="../media/image103.png"/><Relationship Id="rId78" Type="http://schemas.openxmlformats.org/officeDocument/2006/relationships/customXml" Target="../ink/ink101.xml"/><Relationship Id="rId94" Type="http://schemas.openxmlformats.org/officeDocument/2006/relationships/customXml" Target="../ink/ink109.xml"/><Relationship Id="rId99" Type="http://schemas.openxmlformats.org/officeDocument/2006/relationships/image" Target="../media/image116.png"/><Relationship Id="rId101" Type="http://schemas.openxmlformats.org/officeDocument/2006/relationships/image" Target="../media/image117.png"/><Relationship Id="rId122" Type="http://schemas.openxmlformats.org/officeDocument/2006/relationships/customXml" Target="../ink/ink123.xml"/><Relationship Id="rId143" Type="http://schemas.openxmlformats.org/officeDocument/2006/relationships/image" Target="../media/image138.png"/><Relationship Id="rId148" Type="http://schemas.openxmlformats.org/officeDocument/2006/relationships/customXml" Target="../ink/ink136.xml"/><Relationship Id="rId164" Type="http://schemas.openxmlformats.org/officeDocument/2006/relationships/customXml" Target="../ink/ink144.xml"/><Relationship Id="rId4" Type="http://schemas.openxmlformats.org/officeDocument/2006/relationships/customXml" Target="../ink/ink64.xml"/><Relationship Id="rId9" Type="http://schemas.openxmlformats.org/officeDocument/2006/relationships/image" Target="../media/image71.png"/><Relationship Id="rId26" Type="http://schemas.openxmlformats.org/officeDocument/2006/relationships/customXml" Target="../ink/ink75.xml"/><Relationship Id="rId47" Type="http://schemas.openxmlformats.org/officeDocument/2006/relationships/image" Target="../media/image90.png"/><Relationship Id="rId68" Type="http://schemas.openxmlformats.org/officeDocument/2006/relationships/customXml" Target="../ink/ink96.xml"/><Relationship Id="rId89" Type="http://schemas.openxmlformats.org/officeDocument/2006/relationships/image" Target="../media/image111.png"/><Relationship Id="rId112" Type="http://schemas.openxmlformats.org/officeDocument/2006/relationships/customXml" Target="../ink/ink118.xml"/><Relationship Id="rId133" Type="http://schemas.openxmlformats.org/officeDocument/2006/relationships/image" Target="../media/image133.png"/><Relationship Id="rId154" Type="http://schemas.openxmlformats.org/officeDocument/2006/relationships/customXml" Target="../ink/ink139.xml"/><Relationship Id="rId16" Type="http://schemas.openxmlformats.org/officeDocument/2006/relationships/customXml" Target="../ink/ink70.xml"/><Relationship Id="rId37" Type="http://schemas.openxmlformats.org/officeDocument/2006/relationships/image" Target="../media/image85.png"/><Relationship Id="rId58" Type="http://schemas.openxmlformats.org/officeDocument/2006/relationships/customXml" Target="../ink/ink91.xml"/><Relationship Id="rId79" Type="http://schemas.openxmlformats.org/officeDocument/2006/relationships/image" Target="../media/image106.png"/><Relationship Id="rId102" Type="http://schemas.openxmlformats.org/officeDocument/2006/relationships/customXml" Target="../ink/ink113.xml"/><Relationship Id="rId123" Type="http://schemas.openxmlformats.org/officeDocument/2006/relationships/image" Target="../media/image128.png"/><Relationship Id="rId144" Type="http://schemas.openxmlformats.org/officeDocument/2006/relationships/customXml" Target="../ink/ink134.xml"/><Relationship Id="rId90" Type="http://schemas.openxmlformats.org/officeDocument/2006/relationships/customXml" Target="../ink/ink107.xml"/><Relationship Id="rId165" Type="http://schemas.openxmlformats.org/officeDocument/2006/relationships/image" Target="../media/image149.png"/><Relationship Id="rId27" Type="http://schemas.openxmlformats.org/officeDocument/2006/relationships/image" Target="../media/image80.png"/><Relationship Id="rId48" Type="http://schemas.openxmlformats.org/officeDocument/2006/relationships/customXml" Target="../ink/ink86.xml"/><Relationship Id="rId69" Type="http://schemas.openxmlformats.org/officeDocument/2006/relationships/image" Target="../media/image101.png"/><Relationship Id="rId113" Type="http://schemas.openxmlformats.org/officeDocument/2006/relationships/image" Target="../media/image123.png"/><Relationship Id="rId134" Type="http://schemas.openxmlformats.org/officeDocument/2006/relationships/customXml" Target="../ink/ink129.xml"/><Relationship Id="rId80" Type="http://schemas.openxmlformats.org/officeDocument/2006/relationships/customXml" Target="../ink/ink102.xml"/><Relationship Id="rId155" Type="http://schemas.openxmlformats.org/officeDocument/2006/relationships/image" Target="../media/image144.png"/></Relationships>
</file>

<file path=ppt/slides/_rels/slide14.xml.rels><?xml version="1.0" encoding="UTF-8" standalone="yes"?>
<Relationships xmlns="http://schemas.openxmlformats.org/package/2006/relationships"><Relationship Id="rId8" Type="http://schemas.openxmlformats.org/officeDocument/2006/relationships/customXml" Target="../ink/ink149.xml"/><Relationship Id="rId13" Type="http://schemas.openxmlformats.org/officeDocument/2006/relationships/image" Target="../media/image156.png"/><Relationship Id="rId18" Type="http://schemas.openxmlformats.org/officeDocument/2006/relationships/customXml" Target="../ink/ink154.xml"/><Relationship Id="rId26" Type="http://schemas.openxmlformats.org/officeDocument/2006/relationships/customXml" Target="../ink/ink158.xml"/><Relationship Id="rId3" Type="http://schemas.openxmlformats.org/officeDocument/2006/relationships/image" Target="../media/image151.png"/><Relationship Id="rId21" Type="http://schemas.openxmlformats.org/officeDocument/2006/relationships/image" Target="../media/image160.png"/><Relationship Id="rId7" Type="http://schemas.openxmlformats.org/officeDocument/2006/relationships/image" Target="../media/image153.png"/><Relationship Id="rId12" Type="http://schemas.openxmlformats.org/officeDocument/2006/relationships/customXml" Target="../ink/ink151.xml"/><Relationship Id="rId17" Type="http://schemas.openxmlformats.org/officeDocument/2006/relationships/image" Target="../media/image158.png"/><Relationship Id="rId25" Type="http://schemas.openxmlformats.org/officeDocument/2006/relationships/image" Target="../media/image162.png"/><Relationship Id="rId2" Type="http://schemas.openxmlformats.org/officeDocument/2006/relationships/customXml" Target="../ink/ink146.xml"/><Relationship Id="rId16" Type="http://schemas.openxmlformats.org/officeDocument/2006/relationships/customXml" Target="../ink/ink153.xml"/><Relationship Id="rId20" Type="http://schemas.openxmlformats.org/officeDocument/2006/relationships/customXml" Target="../ink/ink155.xml"/><Relationship Id="rId29"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customXml" Target="../ink/ink148.xml"/><Relationship Id="rId11" Type="http://schemas.openxmlformats.org/officeDocument/2006/relationships/image" Target="../media/image155.png"/><Relationship Id="rId24" Type="http://schemas.openxmlformats.org/officeDocument/2006/relationships/customXml" Target="../ink/ink157.xml"/><Relationship Id="rId5" Type="http://schemas.openxmlformats.org/officeDocument/2006/relationships/image" Target="../media/image152.png"/><Relationship Id="rId15" Type="http://schemas.openxmlformats.org/officeDocument/2006/relationships/image" Target="../media/image157.png"/><Relationship Id="rId23" Type="http://schemas.openxmlformats.org/officeDocument/2006/relationships/image" Target="../media/image161.png"/><Relationship Id="rId28" Type="http://schemas.openxmlformats.org/officeDocument/2006/relationships/customXml" Target="../ink/ink159.xml"/><Relationship Id="rId10" Type="http://schemas.openxmlformats.org/officeDocument/2006/relationships/customXml" Target="../ink/ink150.xml"/><Relationship Id="rId19" Type="http://schemas.openxmlformats.org/officeDocument/2006/relationships/image" Target="../media/image159.png"/><Relationship Id="rId4" Type="http://schemas.openxmlformats.org/officeDocument/2006/relationships/customXml" Target="../ink/ink147.xml"/><Relationship Id="rId9" Type="http://schemas.openxmlformats.org/officeDocument/2006/relationships/image" Target="../media/image154.png"/><Relationship Id="rId14" Type="http://schemas.openxmlformats.org/officeDocument/2006/relationships/customXml" Target="../ink/ink152.xml"/><Relationship Id="rId22" Type="http://schemas.openxmlformats.org/officeDocument/2006/relationships/customXml" Target="../ink/ink156.xml"/><Relationship Id="rId27" Type="http://schemas.openxmlformats.org/officeDocument/2006/relationships/image" Target="../media/image163.png"/></Relationships>
</file>

<file path=ppt/slides/_rels/slide1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66.png"/><Relationship Id="rId4" Type="http://schemas.openxmlformats.org/officeDocument/2006/relationships/customXml" Target="../ink/ink160.xml"/></Relationships>
</file>

<file path=ppt/slides/_rels/slide16.xml.rels><?xml version="1.0" encoding="UTF-8" standalone="yes"?>
<Relationships xmlns="http://schemas.openxmlformats.org/package/2006/relationships"><Relationship Id="rId117" Type="http://schemas.openxmlformats.org/officeDocument/2006/relationships/image" Target="../media/image224.png"/><Relationship Id="rId21" Type="http://schemas.openxmlformats.org/officeDocument/2006/relationships/image" Target="../media/image176.png"/><Relationship Id="rId42" Type="http://schemas.openxmlformats.org/officeDocument/2006/relationships/customXml" Target="../ink/ink181.xml"/><Relationship Id="rId63" Type="http://schemas.openxmlformats.org/officeDocument/2006/relationships/image" Target="../media/image197.png"/><Relationship Id="rId84" Type="http://schemas.openxmlformats.org/officeDocument/2006/relationships/customXml" Target="../ink/ink202.xml"/><Relationship Id="rId138" Type="http://schemas.openxmlformats.org/officeDocument/2006/relationships/customXml" Target="../ink/ink229.xml"/><Relationship Id="rId159" Type="http://schemas.openxmlformats.org/officeDocument/2006/relationships/image" Target="../media/image245.png"/><Relationship Id="rId107" Type="http://schemas.openxmlformats.org/officeDocument/2006/relationships/image" Target="../media/image219.png"/><Relationship Id="rId11" Type="http://schemas.openxmlformats.org/officeDocument/2006/relationships/image" Target="../media/image171.png"/><Relationship Id="rId32" Type="http://schemas.openxmlformats.org/officeDocument/2006/relationships/customXml" Target="../ink/ink176.xml"/><Relationship Id="rId53" Type="http://schemas.openxmlformats.org/officeDocument/2006/relationships/image" Target="../media/image192.png"/><Relationship Id="rId74" Type="http://schemas.openxmlformats.org/officeDocument/2006/relationships/customXml" Target="../ink/ink197.xml"/><Relationship Id="rId128" Type="http://schemas.openxmlformats.org/officeDocument/2006/relationships/customXml" Target="../ink/ink224.xml"/><Relationship Id="rId149" Type="http://schemas.openxmlformats.org/officeDocument/2006/relationships/image" Target="../media/image240.png"/><Relationship Id="rId5" Type="http://schemas.openxmlformats.org/officeDocument/2006/relationships/image" Target="../media/image168.png"/><Relationship Id="rId95" Type="http://schemas.openxmlformats.org/officeDocument/2006/relationships/image" Target="../media/image213.png"/><Relationship Id="rId160" Type="http://schemas.openxmlformats.org/officeDocument/2006/relationships/customXml" Target="../ink/ink240.xml"/><Relationship Id="rId22" Type="http://schemas.openxmlformats.org/officeDocument/2006/relationships/customXml" Target="../ink/ink171.xml"/><Relationship Id="rId43" Type="http://schemas.openxmlformats.org/officeDocument/2006/relationships/image" Target="../media/image187.png"/><Relationship Id="rId64" Type="http://schemas.openxmlformats.org/officeDocument/2006/relationships/customXml" Target="../ink/ink192.xml"/><Relationship Id="rId118" Type="http://schemas.openxmlformats.org/officeDocument/2006/relationships/customXml" Target="../ink/ink219.xml"/><Relationship Id="rId139" Type="http://schemas.openxmlformats.org/officeDocument/2006/relationships/image" Target="../media/image235.png"/><Relationship Id="rId85" Type="http://schemas.openxmlformats.org/officeDocument/2006/relationships/image" Target="../media/image208.png"/><Relationship Id="rId150" Type="http://schemas.openxmlformats.org/officeDocument/2006/relationships/customXml" Target="../ink/ink235.xml"/><Relationship Id="rId12" Type="http://schemas.openxmlformats.org/officeDocument/2006/relationships/customXml" Target="../ink/ink166.xml"/><Relationship Id="rId17" Type="http://schemas.openxmlformats.org/officeDocument/2006/relationships/image" Target="../media/image174.png"/><Relationship Id="rId33" Type="http://schemas.openxmlformats.org/officeDocument/2006/relationships/image" Target="../media/image182.png"/><Relationship Id="rId38" Type="http://schemas.openxmlformats.org/officeDocument/2006/relationships/customXml" Target="../ink/ink179.xml"/><Relationship Id="rId59" Type="http://schemas.openxmlformats.org/officeDocument/2006/relationships/image" Target="../media/image195.png"/><Relationship Id="rId103" Type="http://schemas.openxmlformats.org/officeDocument/2006/relationships/image" Target="../media/image217.png"/><Relationship Id="rId108" Type="http://schemas.openxmlformats.org/officeDocument/2006/relationships/customXml" Target="../ink/ink214.xml"/><Relationship Id="rId124" Type="http://schemas.openxmlformats.org/officeDocument/2006/relationships/customXml" Target="../ink/ink222.xml"/><Relationship Id="rId129" Type="http://schemas.openxmlformats.org/officeDocument/2006/relationships/image" Target="../media/image230.png"/><Relationship Id="rId54" Type="http://schemas.openxmlformats.org/officeDocument/2006/relationships/customXml" Target="../ink/ink187.xml"/><Relationship Id="rId70" Type="http://schemas.openxmlformats.org/officeDocument/2006/relationships/customXml" Target="../ink/ink195.xml"/><Relationship Id="rId75" Type="http://schemas.openxmlformats.org/officeDocument/2006/relationships/image" Target="../media/image203.png"/><Relationship Id="rId91" Type="http://schemas.openxmlformats.org/officeDocument/2006/relationships/image" Target="../media/image211.png"/><Relationship Id="rId96" Type="http://schemas.openxmlformats.org/officeDocument/2006/relationships/customXml" Target="../ink/ink208.xml"/><Relationship Id="rId140" Type="http://schemas.openxmlformats.org/officeDocument/2006/relationships/customXml" Target="../ink/ink230.xml"/><Relationship Id="rId145" Type="http://schemas.openxmlformats.org/officeDocument/2006/relationships/image" Target="../media/image238.png"/><Relationship Id="rId161"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customXml" Target="../ink/ink163.xml"/><Relationship Id="rId23" Type="http://schemas.openxmlformats.org/officeDocument/2006/relationships/image" Target="../media/image177.png"/><Relationship Id="rId28" Type="http://schemas.openxmlformats.org/officeDocument/2006/relationships/customXml" Target="../ink/ink174.xml"/><Relationship Id="rId49" Type="http://schemas.openxmlformats.org/officeDocument/2006/relationships/image" Target="../media/image190.png"/><Relationship Id="rId114" Type="http://schemas.openxmlformats.org/officeDocument/2006/relationships/customXml" Target="../ink/ink217.xml"/><Relationship Id="rId119" Type="http://schemas.openxmlformats.org/officeDocument/2006/relationships/image" Target="../media/image225.png"/><Relationship Id="rId44" Type="http://schemas.openxmlformats.org/officeDocument/2006/relationships/customXml" Target="../ink/ink182.xml"/><Relationship Id="rId60" Type="http://schemas.openxmlformats.org/officeDocument/2006/relationships/customXml" Target="../ink/ink190.xml"/><Relationship Id="rId65" Type="http://schemas.openxmlformats.org/officeDocument/2006/relationships/image" Target="../media/image198.png"/><Relationship Id="rId81" Type="http://schemas.openxmlformats.org/officeDocument/2006/relationships/image" Target="../media/image206.png"/><Relationship Id="rId86" Type="http://schemas.openxmlformats.org/officeDocument/2006/relationships/customXml" Target="../ink/ink203.xml"/><Relationship Id="rId130" Type="http://schemas.openxmlformats.org/officeDocument/2006/relationships/customXml" Target="../ink/ink225.xml"/><Relationship Id="rId135" Type="http://schemas.openxmlformats.org/officeDocument/2006/relationships/image" Target="../media/image233.png"/><Relationship Id="rId151" Type="http://schemas.openxmlformats.org/officeDocument/2006/relationships/image" Target="../media/image241.png"/><Relationship Id="rId156" Type="http://schemas.openxmlformats.org/officeDocument/2006/relationships/customXml" Target="../ink/ink238.xml"/><Relationship Id="rId13" Type="http://schemas.openxmlformats.org/officeDocument/2006/relationships/image" Target="../media/image172.png"/><Relationship Id="rId18" Type="http://schemas.openxmlformats.org/officeDocument/2006/relationships/customXml" Target="../ink/ink169.xml"/><Relationship Id="rId39" Type="http://schemas.openxmlformats.org/officeDocument/2006/relationships/image" Target="../media/image185.png"/><Relationship Id="rId109" Type="http://schemas.openxmlformats.org/officeDocument/2006/relationships/image" Target="../media/image220.png"/><Relationship Id="rId34" Type="http://schemas.openxmlformats.org/officeDocument/2006/relationships/customXml" Target="../ink/ink177.xml"/><Relationship Id="rId50" Type="http://schemas.openxmlformats.org/officeDocument/2006/relationships/customXml" Target="../ink/ink185.xml"/><Relationship Id="rId55" Type="http://schemas.openxmlformats.org/officeDocument/2006/relationships/image" Target="../media/image193.png"/><Relationship Id="rId76" Type="http://schemas.openxmlformats.org/officeDocument/2006/relationships/customXml" Target="../ink/ink198.xml"/><Relationship Id="rId97" Type="http://schemas.openxmlformats.org/officeDocument/2006/relationships/image" Target="../media/image214.png"/><Relationship Id="rId104" Type="http://schemas.openxmlformats.org/officeDocument/2006/relationships/customXml" Target="../ink/ink212.xml"/><Relationship Id="rId120" Type="http://schemas.openxmlformats.org/officeDocument/2006/relationships/customXml" Target="../ink/ink220.xml"/><Relationship Id="rId125" Type="http://schemas.openxmlformats.org/officeDocument/2006/relationships/image" Target="../media/image228.png"/><Relationship Id="rId141" Type="http://schemas.openxmlformats.org/officeDocument/2006/relationships/image" Target="../media/image236.png"/><Relationship Id="rId146" Type="http://schemas.openxmlformats.org/officeDocument/2006/relationships/customXml" Target="../ink/ink233.xml"/><Relationship Id="rId7" Type="http://schemas.openxmlformats.org/officeDocument/2006/relationships/image" Target="../media/image169.png"/><Relationship Id="rId71" Type="http://schemas.openxmlformats.org/officeDocument/2006/relationships/image" Target="../media/image201.png"/><Relationship Id="rId92" Type="http://schemas.openxmlformats.org/officeDocument/2006/relationships/customXml" Target="../ink/ink206.xml"/><Relationship Id="rId2" Type="http://schemas.openxmlformats.org/officeDocument/2006/relationships/customXml" Target="../ink/ink161.xml"/><Relationship Id="rId29" Type="http://schemas.openxmlformats.org/officeDocument/2006/relationships/image" Target="../media/image180.png"/><Relationship Id="rId24" Type="http://schemas.openxmlformats.org/officeDocument/2006/relationships/customXml" Target="../ink/ink172.xml"/><Relationship Id="rId40" Type="http://schemas.openxmlformats.org/officeDocument/2006/relationships/customXml" Target="../ink/ink180.xml"/><Relationship Id="rId45" Type="http://schemas.openxmlformats.org/officeDocument/2006/relationships/image" Target="../media/image188.png"/><Relationship Id="rId66" Type="http://schemas.openxmlformats.org/officeDocument/2006/relationships/customXml" Target="../ink/ink193.xml"/><Relationship Id="rId87" Type="http://schemas.openxmlformats.org/officeDocument/2006/relationships/image" Target="../media/image209.png"/><Relationship Id="rId110" Type="http://schemas.openxmlformats.org/officeDocument/2006/relationships/customXml" Target="../ink/ink215.xml"/><Relationship Id="rId115" Type="http://schemas.openxmlformats.org/officeDocument/2006/relationships/image" Target="../media/image223.png"/><Relationship Id="rId131" Type="http://schemas.openxmlformats.org/officeDocument/2006/relationships/image" Target="../media/image231.png"/><Relationship Id="rId136" Type="http://schemas.openxmlformats.org/officeDocument/2006/relationships/customXml" Target="../ink/ink228.xml"/><Relationship Id="rId157" Type="http://schemas.openxmlformats.org/officeDocument/2006/relationships/image" Target="../media/image244.png"/><Relationship Id="rId61" Type="http://schemas.openxmlformats.org/officeDocument/2006/relationships/image" Target="../media/image196.png"/><Relationship Id="rId82" Type="http://schemas.openxmlformats.org/officeDocument/2006/relationships/customXml" Target="../ink/ink201.xml"/><Relationship Id="rId152" Type="http://schemas.openxmlformats.org/officeDocument/2006/relationships/customXml" Target="../ink/ink236.xml"/><Relationship Id="rId19" Type="http://schemas.openxmlformats.org/officeDocument/2006/relationships/image" Target="../media/image175.png"/><Relationship Id="rId14" Type="http://schemas.openxmlformats.org/officeDocument/2006/relationships/customXml" Target="../ink/ink167.xml"/><Relationship Id="rId30" Type="http://schemas.openxmlformats.org/officeDocument/2006/relationships/customXml" Target="../ink/ink175.xml"/><Relationship Id="rId35" Type="http://schemas.openxmlformats.org/officeDocument/2006/relationships/image" Target="../media/image183.png"/><Relationship Id="rId56" Type="http://schemas.openxmlformats.org/officeDocument/2006/relationships/customXml" Target="../ink/ink188.xml"/><Relationship Id="rId77" Type="http://schemas.openxmlformats.org/officeDocument/2006/relationships/image" Target="../media/image204.png"/><Relationship Id="rId100" Type="http://schemas.openxmlformats.org/officeDocument/2006/relationships/customXml" Target="../ink/ink210.xml"/><Relationship Id="rId105" Type="http://schemas.openxmlformats.org/officeDocument/2006/relationships/image" Target="../media/image218.png"/><Relationship Id="rId126" Type="http://schemas.openxmlformats.org/officeDocument/2006/relationships/customXml" Target="../ink/ink223.xml"/><Relationship Id="rId147" Type="http://schemas.openxmlformats.org/officeDocument/2006/relationships/image" Target="../media/image239.png"/><Relationship Id="rId8" Type="http://schemas.openxmlformats.org/officeDocument/2006/relationships/customXml" Target="../ink/ink164.xml"/><Relationship Id="rId51" Type="http://schemas.openxmlformats.org/officeDocument/2006/relationships/image" Target="../media/image191.png"/><Relationship Id="rId72" Type="http://schemas.openxmlformats.org/officeDocument/2006/relationships/customXml" Target="../ink/ink196.xml"/><Relationship Id="rId93" Type="http://schemas.openxmlformats.org/officeDocument/2006/relationships/image" Target="../media/image212.png"/><Relationship Id="rId98" Type="http://schemas.openxmlformats.org/officeDocument/2006/relationships/customXml" Target="../ink/ink209.xml"/><Relationship Id="rId121" Type="http://schemas.openxmlformats.org/officeDocument/2006/relationships/image" Target="../media/image226.png"/><Relationship Id="rId142" Type="http://schemas.openxmlformats.org/officeDocument/2006/relationships/customXml" Target="../ink/ink231.xml"/><Relationship Id="rId3" Type="http://schemas.openxmlformats.org/officeDocument/2006/relationships/image" Target="../media/image167.png"/><Relationship Id="rId25" Type="http://schemas.openxmlformats.org/officeDocument/2006/relationships/image" Target="../media/image178.png"/><Relationship Id="rId46" Type="http://schemas.openxmlformats.org/officeDocument/2006/relationships/customXml" Target="../ink/ink183.xml"/><Relationship Id="rId67" Type="http://schemas.openxmlformats.org/officeDocument/2006/relationships/image" Target="../media/image199.png"/><Relationship Id="rId116" Type="http://schemas.openxmlformats.org/officeDocument/2006/relationships/customXml" Target="../ink/ink218.xml"/><Relationship Id="rId137" Type="http://schemas.openxmlformats.org/officeDocument/2006/relationships/image" Target="../media/image234.png"/><Relationship Id="rId158" Type="http://schemas.openxmlformats.org/officeDocument/2006/relationships/customXml" Target="../ink/ink239.xml"/><Relationship Id="rId20" Type="http://schemas.openxmlformats.org/officeDocument/2006/relationships/customXml" Target="../ink/ink170.xml"/><Relationship Id="rId41" Type="http://schemas.openxmlformats.org/officeDocument/2006/relationships/image" Target="../media/image186.png"/><Relationship Id="rId62" Type="http://schemas.openxmlformats.org/officeDocument/2006/relationships/customXml" Target="../ink/ink191.xml"/><Relationship Id="rId83" Type="http://schemas.openxmlformats.org/officeDocument/2006/relationships/image" Target="../media/image207.png"/><Relationship Id="rId88" Type="http://schemas.openxmlformats.org/officeDocument/2006/relationships/customXml" Target="../ink/ink204.xml"/><Relationship Id="rId111" Type="http://schemas.openxmlformats.org/officeDocument/2006/relationships/image" Target="../media/image221.png"/><Relationship Id="rId132" Type="http://schemas.openxmlformats.org/officeDocument/2006/relationships/customXml" Target="../ink/ink226.xml"/><Relationship Id="rId153" Type="http://schemas.openxmlformats.org/officeDocument/2006/relationships/image" Target="../media/image242.png"/><Relationship Id="rId15" Type="http://schemas.openxmlformats.org/officeDocument/2006/relationships/image" Target="../media/image173.png"/><Relationship Id="rId36" Type="http://schemas.openxmlformats.org/officeDocument/2006/relationships/customXml" Target="../ink/ink178.xml"/><Relationship Id="rId57" Type="http://schemas.openxmlformats.org/officeDocument/2006/relationships/image" Target="../media/image194.png"/><Relationship Id="rId106" Type="http://schemas.openxmlformats.org/officeDocument/2006/relationships/customXml" Target="../ink/ink213.xml"/><Relationship Id="rId127" Type="http://schemas.openxmlformats.org/officeDocument/2006/relationships/image" Target="../media/image229.png"/><Relationship Id="rId10" Type="http://schemas.openxmlformats.org/officeDocument/2006/relationships/customXml" Target="../ink/ink165.xml"/><Relationship Id="rId31" Type="http://schemas.openxmlformats.org/officeDocument/2006/relationships/image" Target="../media/image181.png"/><Relationship Id="rId52" Type="http://schemas.openxmlformats.org/officeDocument/2006/relationships/customXml" Target="../ink/ink186.xml"/><Relationship Id="rId73" Type="http://schemas.openxmlformats.org/officeDocument/2006/relationships/image" Target="../media/image202.png"/><Relationship Id="rId78" Type="http://schemas.openxmlformats.org/officeDocument/2006/relationships/customXml" Target="../ink/ink199.xml"/><Relationship Id="rId94" Type="http://schemas.openxmlformats.org/officeDocument/2006/relationships/customXml" Target="../ink/ink207.xml"/><Relationship Id="rId99" Type="http://schemas.openxmlformats.org/officeDocument/2006/relationships/image" Target="../media/image215.png"/><Relationship Id="rId101" Type="http://schemas.openxmlformats.org/officeDocument/2006/relationships/image" Target="../media/image216.png"/><Relationship Id="rId122" Type="http://schemas.openxmlformats.org/officeDocument/2006/relationships/customXml" Target="../ink/ink221.xml"/><Relationship Id="rId143" Type="http://schemas.openxmlformats.org/officeDocument/2006/relationships/image" Target="../media/image237.png"/><Relationship Id="rId148" Type="http://schemas.openxmlformats.org/officeDocument/2006/relationships/customXml" Target="../ink/ink234.xml"/><Relationship Id="rId4" Type="http://schemas.openxmlformats.org/officeDocument/2006/relationships/customXml" Target="../ink/ink162.xml"/><Relationship Id="rId9" Type="http://schemas.openxmlformats.org/officeDocument/2006/relationships/image" Target="../media/image170.png"/><Relationship Id="rId26" Type="http://schemas.openxmlformats.org/officeDocument/2006/relationships/customXml" Target="../ink/ink173.xml"/><Relationship Id="rId47" Type="http://schemas.openxmlformats.org/officeDocument/2006/relationships/image" Target="../media/image189.png"/><Relationship Id="rId68" Type="http://schemas.openxmlformats.org/officeDocument/2006/relationships/customXml" Target="../ink/ink194.xml"/><Relationship Id="rId89" Type="http://schemas.openxmlformats.org/officeDocument/2006/relationships/image" Target="../media/image210.png"/><Relationship Id="rId112" Type="http://schemas.openxmlformats.org/officeDocument/2006/relationships/customXml" Target="../ink/ink216.xml"/><Relationship Id="rId133" Type="http://schemas.openxmlformats.org/officeDocument/2006/relationships/image" Target="../media/image232.png"/><Relationship Id="rId154" Type="http://schemas.openxmlformats.org/officeDocument/2006/relationships/customXml" Target="../ink/ink237.xml"/><Relationship Id="rId16" Type="http://schemas.openxmlformats.org/officeDocument/2006/relationships/customXml" Target="../ink/ink168.xml"/><Relationship Id="rId37" Type="http://schemas.openxmlformats.org/officeDocument/2006/relationships/image" Target="../media/image184.png"/><Relationship Id="rId58" Type="http://schemas.openxmlformats.org/officeDocument/2006/relationships/customXml" Target="../ink/ink189.xml"/><Relationship Id="rId79" Type="http://schemas.openxmlformats.org/officeDocument/2006/relationships/image" Target="../media/image205.png"/><Relationship Id="rId102" Type="http://schemas.openxmlformats.org/officeDocument/2006/relationships/customXml" Target="../ink/ink211.xml"/><Relationship Id="rId123" Type="http://schemas.openxmlformats.org/officeDocument/2006/relationships/image" Target="../media/image227.png"/><Relationship Id="rId144" Type="http://schemas.openxmlformats.org/officeDocument/2006/relationships/customXml" Target="../ink/ink232.xml"/><Relationship Id="rId90" Type="http://schemas.openxmlformats.org/officeDocument/2006/relationships/customXml" Target="../ink/ink205.xml"/><Relationship Id="rId27" Type="http://schemas.openxmlformats.org/officeDocument/2006/relationships/image" Target="../media/image179.png"/><Relationship Id="rId48" Type="http://schemas.openxmlformats.org/officeDocument/2006/relationships/customXml" Target="../ink/ink184.xml"/><Relationship Id="rId69" Type="http://schemas.openxmlformats.org/officeDocument/2006/relationships/image" Target="../media/image200.png"/><Relationship Id="rId113" Type="http://schemas.openxmlformats.org/officeDocument/2006/relationships/image" Target="../media/image222.png"/><Relationship Id="rId134" Type="http://schemas.openxmlformats.org/officeDocument/2006/relationships/customXml" Target="../ink/ink227.xml"/><Relationship Id="rId80" Type="http://schemas.openxmlformats.org/officeDocument/2006/relationships/customXml" Target="../ink/ink200.xml"/><Relationship Id="rId155" Type="http://schemas.openxmlformats.org/officeDocument/2006/relationships/image" Target="../media/image243.png"/></Relationships>
</file>

<file path=ppt/slides/_rels/slide17.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28.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23.xml"/><Relationship Id="rId5" Type="http://schemas.openxmlformats.org/officeDocument/2006/relationships/slide" Target="slide17.xml"/><Relationship Id="rId4" Type="http://schemas.openxmlformats.org/officeDocument/2006/relationships/slide" Target="slide12.xml"/></Relationships>
</file>

<file path=ppt/slides/_rels/slide20.xml.rels><?xml version="1.0" encoding="UTF-8" standalone="yes"?>
<Relationships xmlns="http://schemas.openxmlformats.org/package/2006/relationships"><Relationship Id="rId8" Type="http://schemas.openxmlformats.org/officeDocument/2006/relationships/customXml" Target="../ink/ink243.xml"/><Relationship Id="rId3" Type="http://schemas.openxmlformats.org/officeDocument/2006/relationships/image" Target="../media/image250.png"/><Relationship Id="rId7" Type="http://schemas.openxmlformats.org/officeDocument/2006/relationships/image" Target="../media/image252.png"/><Relationship Id="rId2" Type="http://schemas.openxmlformats.org/officeDocument/2006/relationships/image" Target="../media/image249.png"/><Relationship Id="rId1" Type="http://schemas.openxmlformats.org/officeDocument/2006/relationships/slideLayout" Target="../slideLayouts/slideLayout7.xml"/><Relationship Id="rId6" Type="http://schemas.openxmlformats.org/officeDocument/2006/relationships/customXml" Target="../ink/ink242.xml"/><Relationship Id="rId5" Type="http://schemas.openxmlformats.org/officeDocument/2006/relationships/image" Target="../media/image251.png"/><Relationship Id="rId4" Type="http://schemas.openxmlformats.org/officeDocument/2006/relationships/customXml" Target="../ink/ink241.xml"/><Relationship Id="rId9" Type="http://schemas.openxmlformats.org/officeDocument/2006/relationships/image" Target="../media/image253.png"/></Relationships>
</file>

<file path=ppt/slides/_rels/slide21.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ustomXml" Target="../ink/ink244.xml"/><Relationship Id="rId2" Type="http://schemas.openxmlformats.org/officeDocument/2006/relationships/image" Target="../media/image256.png"/><Relationship Id="rId1" Type="http://schemas.openxmlformats.org/officeDocument/2006/relationships/slideLayout" Target="../slideLayouts/slideLayout7.xml"/><Relationship Id="rId6" Type="http://schemas.openxmlformats.org/officeDocument/2006/relationships/image" Target="../media/image258.png"/><Relationship Id="rId5" Type="http://schemas.openxmlformats.org/officeDocument/2006/relationships/customXml" Target="../ink/ink245.xml"/><Relationship Id="rId4" Type="http://schemas.openxmlformats.org/officeDocument/2006/relationships/image" Target="../media/image257.png"/></Relationships>
</file>

<file path=ppt/slides/_rels/slide24.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3" Type="http://schemas.openxmlformats.org/officeDocument/2006/relationships/customXml" Target="../ink/ink250.xml"/><Relationship Id="rId18" Type="http://schemas.openxmlformats.org/officeDocument/2006/relationships/image" Target="../media/image268.png"/><Relationship Id="rId26" Type="http://schemas.openxmlformats.org/officeDocument/2006/relationships/image" Target="../media/image272.png"/><Relationship Id="rId39" Type="http://schemas.openxmlformats.org/officeDocument/2006/relationships/customXml" Target="../ink/ink263.xml"/><Relationship Id="rId21" Type="http://schemas.openxmlformats.org/officeDocument/2006/relationships/customXml" Target="../ink/ink254.xml"/><Relationship Id="rId34" Type="http://schemas.openxmlformats.org/officeDocument/2006/relationships/image" Target="../media/image276.png"/><Relationship Id="rId42" Type="http://schemas.openxmlformats.org/officeDocument/2006/relationships/image" Target="../media/image280.png"/><Relationship Id="rId47" Type="http://schemas.openxmlformats.org/officeDocument/2006/relationships/customXml" Target="../ink/ink267.xml"/><Relationship Id="rId50" Type="http://schemas.openxmlformats.org/officeDocument/2006/relationships/image" Target="../media/image284.png"/><Relationship Id="rId55" Type="http://schemas.openxmlformats.org/officeDocument/2006/relationships/customXml" Target="../ink/ink271.xml"/><Relationship Id="rId7" Type="http://schemas.openxmlformats.org/officeDocument/2006/relationships/customXml" Target="../ink/ink247.xml"/><Relationship Id="rId2" Type="http://schemas.openxmlformats.org/officeDocument/2006/relationships/notesSlide" Target="../notesSlides/notesSlide6.xml"/><Relationship Id="rId16" Type="http://schemas.openxmlformats.org/officeDocument/2006/relationships/image" Target="../media/image267.png"/><Relationship Id="rId29" Type="http://schemas.openxmlformats.org/officeDocument/2006/relationships/customXml" Target="../ink/ink258.xml"/><Relationship Id="rId11" Type="http://schemas.openxmlformats.org/officeDocument/2006/relationships/customXml" Target="../ink/ink249.xml"/><Relationship Id="rId24" Type="http://schemas.openxmlformats.org/officeDocument/2006/relationships/image" Target="../media/image271.png"/><Relationship Id="rId32" Type="http://schemas.openxmlformats.org/officeDocument/2006/relationships/image" Target="../media/image275.png"/><Relationship Id="rId37" Type="http://schemas.openxmlformats.org/officeDocument/2006/relationships/customXml" Target="../ink/ink262.xml"/><Relationship Id="rId40" Type="http://schemas.openxmlformats.org/officeDocument/2006/relationships/image" Target="../media/image279.png"/><Relationship Id="rId45" Type="http://schemas.openxmlformats.org/officeDocument/2006/relationships/customXml" Target="../ink/ink266.xml"/><Relationship Id="rId53" Type="http://schemas.openxmlformats.org/officeDocument/2006/relationships/customXml" Target="../ink/ink270.xml"/><Relationship Id="rId58" Type="http://schemas.openxmlformats.org/officeDocument/2006/relationships/image" Target="../media/image288.png"/><Relationship Id="rId5" Type="http://schemas.openxmlformats.org/officeDocument/2006/relationships/customXml" Target="../ink/ink246.xml"/><Relationship Id="rId19" Type="http://schemas.openxmlformats.org/officeDocument/2006/relationships/customXml" Target="../ink/ink253.xml"/><Relationship Id="rId4" Type="http://schemas.openxmlformats.org/officeDocument/2006/relationships/image" Target="../media/image261.png"/><Relationship Id="rId9" Type="http://schemas.openxmlformats.org/officeDocument/2006/relationships/customXml" Target="../ink/ink248.xml"/><Relationship Id="rId14" Type="http://schemas.openxmlformats.org/officeDocument/2006/relationships/image" Target="../media/image266.png"/><Relationship Id="rId22" Type="http://schemas.openxmlformats.org/officeDocument/2006/relationships/image" Target="../media/image270.png"/><Relationship Id="rId27" Type="http://schemas.openxmlformats.org/officeDocument/2006/relationships/customXml" Target="../ink/ink257.xml"/><Relationship Id="rId30" Type="http://schemas.openxmlformats.org/officeDocument/2006/relationships/image" Target="../media/image274.png"/><Relationship Id="rId35" Type="http://schemas.openxmlformats.org/officeDocument/2006/relationships/customXml" Target="../ink/ink261.xml"/><Relationship Id="rId43" Type="http://schemas.openxmlformats.org/officeDocument/2006/relationships/customXml" Target="../ink/ink265.xml"/><Relationship Id="rId48" Type="http://schemas.openxmlformats.org/officeDocument/2006/relationships/image" Target="../media/image283.png"/><Relationship Id="rId56" Type="http://schemas.openxmlformats.org/officeDocument/2006/relationships/image" Target="../media/image287.png"/><Relationship Id="rId8" Type="http://schemas.openxmlformats.org/officeDocument/2006/relationships/image" Target="../media/image263.png"/><Relationship Id="rId51" Type="http://schemas.openxmlformats.org/officeDocument/2006/relationships/customXml" Target="../ink/ink269.xml"/><Relationship Id="rId3" Type="http://schemas.openxmlformats.org/officeDocument/2006/relationships/image" Target="../media/image260.png"/><Relationship Id="rId12" Type="http://schemas.openxmlformats.org/officeDocument/2006/relationships/image" Target="../media/image265.png"/><Relationship Id="rId17" Type="http://schemas.openxmlformats.org/officeDocument/2006/relationships/customXml" Target="../ink/ink252.xml"/><Relationship Id="rId25" Type="http://schemas.openxmlformats.org/officeDocument/2006/relationships/customXml" Target="../ink/ink256.xml"/><Relationship Id="rId33" Type="http://schemas.openxmlformats.org/officeDocument/2006/relationships/customXml" Target="../ink/ink260.xml"/><Relationship Id="rId38" Type="http://schemas.openxmlformats.org/officeDocument/2006/relationships/image" Target="../media/image278.png"/><Relationship Id="rId46" Type="http://schemas.openxmlformats.org/officeDocument/2006/relationships/image" Target="../media/image282.png"/><Relationship Id="rId20" Type="http://schemas.openxmlformats.org/officeDocument/2006/relationships/image" Target="../media/image269.png"/><Relationship Id="rId41" Type="http://schemas.openxmlformats.org/officeDocument/2006/relationships/customXml" Target="../ink/ink264.xml"/><Relationship Id="rId54"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62.png"/><Relationship Id="rId15" Type="http://schemas.openxmlformats.org/officeDocument/2006/relationships/customXml" Target="../ink/ink251.xml"/><Relationship Id="rId23" Type="http://schemas.openxmlformats.org/officeDocument/2006/relationships/customXml" Target="../ink/ink255.xml"/><Relationship Id="rId28" Type="http://schemas.openxmlformats.org/officeDocument/2006/relationships/image" Target="../media/image273.png"/><Relationship Id="rId36" Type="http://schemas.openxmlformats.org/officeDocument/2006/relationships/image" Target="../media/image277.png"/><Relationship Id="rId49" Type="http://schemas.openxmlformats.org/officeDocument/2006/relationships/customXml" Target="../ink/ink268.xml"/><Relationship Id="rId57" Type="http://schemas.openxmlformats.org/officeDocument/2006/relationships/customXml" Target="../ink/ink272.xml"/><Relationship Id="rId10" Type="http://schemas.openxmlformats.org/officeDocument/2006/relationships/image" Target="../media/image264.png"/><Relationship Id="rId31" Type="http://schemas.openxmlformats.org/officeDocument/2006/relationships/customXml" Target="../ink/ink259.xml"/><Relationship Id="rId44" Type="http://schemas.openxmlformats.org/officeDocument/2006/relationships/image" Target="../media/image281.png"/><Relationship Id="rId52" Type="http://schemas.openxmlformats.org/officeDocument/2006/relationships/image" Target="../media/image285.png"/></Relationships>
</file>

<file path=ppt/slides/_rels/slide26.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6" Type="http://schemas.openxmlformats.org/officeDocument/2006/relationships/customXml" Target="../ink/ink14.xml"/><Relationship Id="rId21" Type="http://schemas.openxmlformats.org/officeDocument/2006/relationships/image" Target="../media/image13.png"/><Relationship Id="rId42" Type="http://schemas.openxmlformats.org/officeDocument/2006/relationships/customXml" Target="../ink/ink22.xml"/><Relationship Id="rId47" Type="http://schemas.openxmlformats.org/officeDocument/2006/relationships/image" Target="../media/image26.png"/><Relationship Id="rId63" Type="http://schemas.openxmlformats.org/officeDocument/2006/relationships/image" Target="../media/image34.png"/><Relationship Id="rId68" Type="http://schemas.openxmlformats.org/officeDocument/2006/relationships/customXml" Target="../ink/ink35.xml"/><Relationship Id="rId7" Type="http://schemas.openxmlformats.org/officeDocument/2006/relationships/image" Target="../media/image6.png"/><Relationship Id="rId2" Type="http://schemas.openxmlformats.org/officeDocument/2006/relationships/customXml" Target="../ink/ink2.xml"/><Relationship Id="rId16" Type="http://schemas.openxmlformats.org/officeDocument/2006/relationships/customXml" Target="../ink/ink9.xml"/><Relationship Id="rId29" Type="http://schemas.openxmlformats.org/officeDocument/2006/relationships/image" Target="../media/image17.png"/><Relationship Id="rId11" Type="http://schemas.openxmlformats.org/officeDocument/2006/relationships/image" Target="../media/image8.png"/><Relationship Id="rId24" Type="http://schemas.openxmlformats.org/officeDocument/2006/relationships/customXml" Target="../ink/ink13.xml"/><Relationship Id="rId32" Type="http://schemas.openxmlformats.org/officeDocument/2006/relationships/customXml" Target="../ink/ink17.xml"/><Relationship Id="rId37" Type="http://schemas.openxmlformats.org/officeDocument/2006/relationships/image" Target="../media/image21.png"/><Relationship Id="rId40" Type="http://schemas.openxmlformats.org/officeDocument/2006/relationships/customXml" Target="../ink/ink21.xml"/><Relationship Id="rId45" Type="http://schemas.openxmlformats.org/officeDocument/2006/relationships/image" Target="../media/image25.png"/><Relationship Id="rId53" Type="http://schemas.openxmlformats.org/officeDocument/2006/relationships/image" Target="../media/image29.png"/><Relationship Id="rId58" Type="http://schemas.openxmlformats.org/officeDocument/2006/relationships/customXml" Target="../ink/ink30.xml"/><Relationship Id="rId66" Type="http://schemas.openxmlformats.org/officeDocument/2006/relationships/customXml" Target="../ink/ink34.xml"/><Relationship Id="rId5" Type="http://schemas.openxmlformats.org/officeDocument/2006/relationships/image" Target="../media/image5.png"/><Relationship Id="rId61" Type="http://schemas.openxmlformats.org/officeDocument/2006/relationships/image" Target="../media/image33.png"/><Relationship Id="rId19" Type="http://schemas.openxmlformats.org/officeDocument/2006/relationships/image" Target="../media/image12.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16.png"/><Relationship Id="rId30" Type="http://schemas.openxmlformats.org/officeDocument/2006/relationships/customXml" Target="../ink/ink16.xml"/><Relationship Id="rId35" Type="http://schemas.openxmlformats.org/officeDocument/2006/relationships/image" Target="../media/image20.png"/><Relationship Id="rId43" Type="http://schemas.openxmlformats.org/officeDocument/2006/relationships/image" Target="../media/image24.png"/><Relationship Id="rId48" Type="http://schemas.openxmlformats.org/officeDocument/2006/relationships/customXml" Target="../ink/ink25.xml"/><Relationship Id="rId56" Type="http://schemas.openxmlformats.org/officeDocument/2006/relationships/customXml" Target="../ink/ink29.xml"/><Relationship Id="rId64" Type="http://schemas.openxmlformats.org/officeDocument/2006/relationships/customXml" Target="../ink/ink33.xml"/><Relationship Id="rId69" Type="http://schemas.openxmlformats.org/officeDocument/2006/relationships/image" Target="../media/image37.png"/><Relationship Id="rId8" Type="http://schemas.openxmlformats.org/officeDocument/2006/relationships/customXml" Target="../ink/ink5.xml"/><Relationship Id="rId51" Type="http://schemas.openxmlformats.org/officeDocument/2006/relationships/image" Target="../media/image28.png"/><Relationship Id="rId3" Type="http://schemas.openxmlformats.org/officeDocument/2006/relationships/image" Target="../media/image4.png"/><Relationship Id="rId12" Type="http://schemas.openxmlformats.org/officeDocument/2006/relationships/customXml" Target="../ink/ink7.xml"/><Relationship Id="rId17" Type="http://schemas.openxmlformats.org/officeDocument/2006/relationships/image" Target="../media/image11.png"/><Relationship Id="rId25" Type="http://schemas.openxmlformats.org/officeDocument/2006/relationships/image" Target="../media/image15.png"/><Relationship Id="rId33" Type="http://schemas.openxmlformats.org/officeDocument/2006/relationships/image" Target="../media/image19.png"/><Relationship Id="rId38" Type="http://schemas.openxmlformats.org/officeDocument/2006/relationships/customXml" Target="../ink/ink20.xml"/><Relationship Id="rId46" Type="http://schemas.openxmlformats.org/officeDocument/2006/relationships/customXml" Target="../ink/ink24.xml"/><Relationship Id="rId59" Type="http://schemas.openxmlformats.org/officeDocument/2006/relationships/image" Target="../media/image32.png"/><Relationship Id="rId67" Type="http://schemas.openxmlformats.org/officeDocument/2006/relationships/image" Target="../media/image36.png"/><Relationship Id="rId20" Type="http://schemas.openxmlformats.org/officeDocument/2006/relationships/customXml" Target="../ink/ink11.xml"/><Relationship Id="rId41" Type="http://schemas.openxmlformats.org/officeDocument/2006/relationships/image" Target="../media/image23.png"/><Relationship Id="rId54" Type="http://schemas.openxmlformats.org/officeDocument/2006/relationships/customXml" Target="../ink/ink28.xml"/><Relationship Id="rId62" Type="http://schemas.openxmlformats.org/officeDocument/2006/relationships/customXml" Target="../ink/ink32.xml"/><Relationship Id="rId1" Type="http://schemas.openxmlformats.org/officeDocument/2006/relationships/slideLayout" Target="../slideLayouts/slideLayout7.xml"/><Relationship Id="rId6" Type="http://schemas.openxmlformats.org/officeDocument/2006/relationships/customXml" Target="../ink/ink4.xml"/><Relationship Id="rId15" Type="http://schemas.openxmlformats.org/officeDocument/2006/relationships/image" Target="../media/image10.png"/><Relationship Id="rId23" Type="http://schemas.openxmlformats.org/officeDocument/2006/relationships/image" Target="../media/image14.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27.png"/><Relationship Id="rId57" Type="http://schemas.openxmlformats.org/officeDocument/2006/relationships/image" Target="../media/image31.png"/><Relationship Id="rId10" Type="http://schemas.openxmlformats.org/officeDocument/2006/relationships/customXml" Target="../ink/ink6.xml"/><Relationship Id="rId31" Type="http://schemas.openxmlformats.org/officeDocument/2006/relationships/image" Target="../media/image18.png"/><Relationship Id="rId44" Type="http://schemas.openxmlformats.org/officeDocument/2006/relationships/customXml" Target="../ink/ink23.xml"/><Relationship Id="rId52" Type="http://schemas.openxmlformats.org/officeDocument/2006/relationships/customXml" Target="../ink/ink27.xml"/><Relationship Id="rId60" Type="http://schemas.openxmlformats.org/officeDocument/2006/relationships/customXml" Target="../ink/ink31.xml"/><Relationship Id="rId65" Type="http://schemas.openxmlformats.org/officeDocument/2006/relationships/image" Target="../media/image35.png"/><Relationship Id="rId4" Type="http://schemas.openxmlformats.org/officeDocument/2006/relationships/customXml" Target="../ink/ink3.xml"/><Relationship Id="rId9" Type="http://schemas.openxmlformats.org/officeDocument/2006/relationships/image" Target="../media/image7.png"/><Relationship Id="rId13" Type="http://schemas.openxmlformats.org/officeDocument/2006/relationships/image" Target="../media/image9.png"/><Relationship Id="rId18" Type="http://schemas.openxmlformats.org/officeDocument/2006/relationships/customXml" Target="../ink/ink10.xml"/><Relationship Id="rId39" Type="http://schemas.openxmlformats.org/officeDocument/2006/relationships/image" Target="../media/image22.png"/><Relationship Id="rId34" Type="http://schemas.openxmlformats.org/officeDocument/2006/relationships/customXml" Target="../ink/ink18.xml"/><Relationship Id="rId50" Type="http://schemas.openxmlformats.org/officeDocument/2006/relationships/customXml" Target="../ink/ink26.xml"/><Relationship Id="rId55" Type="http://schemas.openxmlformats.org/officeDocument/2006/relationships/image" Target="../media/image30.png"/></Relationships>
</file>

<file path=ppt/slides/_rels/slide6.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customXml" Target="../ink/ink44.xml"/><Relationship Id="rId26" Type="http://schemas.openxmlformats.org/officeDocument/2006/relationships/customXml" Target="../ink/ink48.xml"/><Relationship Id="rId39" Type="http://schemas.openxmlformats.org/officeDocument/2006/relationships/image" Target="../media/image56.png"/><Relationship Id="rId21" Type="http://schemas.openxmlformats.org/officeDocument/2006/relationships/image" Target="../media/image47.png"/><Relationship Id="rId34" Type="http://schemas.openxmlformats.org/officeDocument/2006/relationships/customXml" Target="../ink/ink52.xml"/><Relationship Id="rId42" Type="http://schemas.openxmlformats.org/officeDocument/2006/relationships/customXml" Target="../ink/ink56.xml"/><Relationship Id="rId47" Type="http://schemas.openxmlformats.org/officeDocument/2006/relationships/image" Target="../media/image60.png"/><Relationship Id="rId7" Type="http://schemas.openxmlformats.org/officeDocument/2006/relationships/image" Target="../media/image40.png"/><Relationship Id="rId2" Type="http://schemas.openxmlformats.org/officeDocument/2006/relationships/customXml" Target="../ink/ink36.xml"/><Relationship Id="rId16" Type="http://schemas.openxmlformats.org/officeDocument/2006/relationships/customXml" Target="../ink/ink43.xml"/><Relationship Id="rId29" Type="http://schemas.openxmlformats.org/officeDocument/2006/relationships/image" Target="../media/image51.png"/><Relationship Id="rId11" Type="http://schemas.openxmlformats.org/officeDocument/2006/relationships/image" Target="../media/image42.png"/><Relationship Id="rId24" Type="http://schemas.openxmlformats.org/officeDocument/2006/relationships/customXml" Target="../ink/ink47.xml"/><Relationship Id="rId32" Type="http://schemas.openxmlformats.org/officeDocument/2006/relationships/customXml" Target="../ink/ink51.xml"/><Relationship Id="rId37" Type="http://schemas.openxmlformats.org/officeDocument/2006/relationships/image" Target="../media/image55.png"/><Relationship Id="rId40" Type="http://schemas.openxmlformats.org/officeDocument/2006/relationships/customXml" Target="../ink/ink55.xml"/><Relationship Id="rId45" Type="http://schemas.openxmlformats.org/officeDocument/2006/relationships/image" Target="../media/image59.png"/><Relationship Id="rId5" Type="http://schemas.openxmlformats.org/officeDocument/2006/relationships/image" Target="../media/image39.png"/><Relationship Id="rId15" Type="http://schemas.openxmlformats.org/officeDocument/2006/relationships/image" Target="../media/image44.png"/><Relationship Id="rId23" Type="http://schemas.openxmlformats.org/officeDocument/2006/relationships/image" Target="../media/image48.png"/><Relationship Id="rId28" Type="http://schemas.openxmlformats.org/officeDocument/2006/relationships/customXml" Target="../ink/ink49.xml"/><Relationship Id="rId36" Type="http://schemas.openxmlformats.org/officeDocument/2006/relationships/customXml" Target="../ink/ink53.xml"/><Relationship Id="rId49" Type="http://schemas.openxmlformats.org/officeDocument/2006/relationships/image" Target="../media/image61.png"/><Relationship Id="rId10" Type="http://schemas.openxmlformats.org/officeDocument/2006/relationships/customXml" Target="../ink/ink40.xml"/><Relationship Id="rId19" Type="http://schemas.openxmlformats.org/officeDocument/2006/relationships/image" Target="../media/image46.png"/><Relationship Id="rId31" Type="http://schemas.openxmlformats.org/officeDocument/2006/relationships/image" Target="../media/image52.png"/><Relationship Id="rId44" Type="http://schemas.openxmlformats.org/officeDocument/2006/relationships/customXml" Target="../ink/ink57.xml"/><Relationship Id="rId4" Type="http://schemas.openxmlformats.org/officeDocument/2006/relationships/customXml" Target="../ink/ink37.xml"/><Relationship Id="rId9" Type="http://schemas.openxmlformats.org/officeDocument/2006/relationships/image" Target="../media/image41.png"/><Relationship Id="rId14" Type="http://schemas.openxmlformats.org/officeDocument/2006/relationships/customXml" Target="../ink/ink42.xml"/><Relationship Id="rId22" Type="http://schemas.openxmlformats.org/officeDocument/2006/relationships/customXml" Target="../ink/ink46.xml"/><Relationship Id="rId27" Type="http://schemas.openxmlformats.org/officeDocument/2006/relationships/image" Target="../media/image50.png"/><Relationship Id="rId30" Type="http://schemas.openxmlformats.org/officeDocument/2006/relationships/customXml" Target="../ink/ink50.xml"/><Relationship Id="rId35" Type="http://schemas.openxmlformats.org/officeDocument/2006/relationships/image" Target="../media/image54.png"/><Relationship Id="rId43" Type="http://schemas.openxmlformats.org/officeDocument/2006/relationships/image" Target="../media/image58.png"/><Relationship Id="rId48" Type="http://schemas.openxmlformats.org/officeDocument/2006/relationships/customXml" Target="../ink/ink59.xml"/><Relationship Id="rId8" Type="http://schemas.openxmlformats.org/officeDocument/2006/relationships/customXml" Target="../ink/ink39.xml"/><Relationship Id="rId3" Type="http://schemas.openxmlformats.org/officeDocument/2006/relationships/image" Target="../media/image38.png"/><Relationship Id="rId12" Type="http://schemas.openxmlformats.org/officeDocument/2006/relationships/customXml" Target="../ink/ink41.xml"/><Relationship Id="rId17" Type="http://schemas.openxmlformats.org/officeDocument/2006/relationships/image" Target="../media/image45.png"/><Relationship Id="rId25" Type="http://schemas.openxmlformats.org/officeDocument/2006/relationships/image" Target="../media/image49.png"/><Relationship Id="rId33" Type="http://schemas.openxmlformats.org/officeDocument/2006/relationships/image" Target="../media/image53.png"/><Relationship Id="rId38" Type="http://schemas.openxmlformats.org/officeDocument/2006/relationships/customXml" Target="../ink/ink54.xml"/><Relationship Id="rId46" Type="http://schemas.openxmlformats.org/officeDocument/2006/relationships/customXml" Target="../ink/ink58.xml"/><Relationship Id="rId20" Type="http://schemas.openxmlformats.org/officeDocument/2006/relationships/customXml" Target="../ink/ink45.xml"/><Relationship Id="rId41"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customXml" Target="../ink/ink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74829" y="2951831"/>
            <a:ext cx="6438970" cy="963129"/>
          </a:xfrm>
          <a:prstGeom prst="rect">
            <a:avLst/>
          </a:prstGeom>
        </p:spPr>
        <p:txBody>
          <a:bodyPr vert="horz" wrap="square" lIns="0" tIns="22650" rIns="0" bIns="0" rtlCol="0">
            <a:spAutoFit/>
          </a:bodyPr>
          <a:lstStyle/>
          <a:p>
            <a:pPr marL="40268">
              <a:spcBef>
                <a:spcPts val="178"/>
              </a:spcBef>
            </a:pPr>
            <a:r>
              <a:rPr sz="2180" b="1">
                <a:latin typeface="Arial"/>
                <a:cs typeface="Arial"/>
              </a:rPr>
              <a:t>Lecture</a:t>
            </a:r>
            <a:r>
              <a:rPr sz="2180" b="1" spc="-69">
                <a:latin typeface="Arial"/>
                <a:cs typeface="Arial"/>
              </a:rPr>
              <a:t> </a:t>
            </a:r>
            <a:r>
              <a:rPr sz="2180" b="1">
                <a:latin typeface="Arial"/>
                <a:cs typeface="Arial"/>
              </a:rPr>
              <a:t>16</a:t>
            </a:r>
            <a:r>
              <a:rPr sz="2180" b="1" spc="-59">
                <a:latin typeface="Arial"/>
                <a:cs typeface="Arial"/>
              </a:rPr>
              <a:t> </a:t>
            </a:r>
            <a:r>
              <a:rPr sz="2180" b="1">
                <a:latin typeface="Arial"/>
                <a:cs typeface="Arial"/>
              </a:rPr>
              <a:t>-</a:t>
            </a:r>
            <a:r>
              <a:rPr sz="2180" b="1" spc="-69">
                <a:latin typeface="Arial"/>
                <a:cs typeface="Arial"/>
              </a:rPr>
              <a:t> </a:t>
            </a:r>
            <a:r>
              <a:rPr sz="2180" b="1">
                <a:latin typeface="Arial"/>
                <a:cs typeface="Arial"/>
              </a:rPr>
              <a:t>Decision</a:t>
            </a:r>
            <a:r>
              <a:rPr sz="2180" b="1" spc="-59">
                <a:latin typeface="Arial"/>
                <a:cs typeface="Arial"/>
              </a:rPr>
              <a:t> </a:t>
            </a:r>
            <a:r>
              <a:rPr sz="2180" b="1" spc="-40">
                <a:latin typeface="Arial"/>
                <a:cs typeface="Arial"/>
              </a:rPr>
              <a:t>Trees</a:t>
            </a:r>
            <a:r>
              <a:rPr sz="2180" b="1" spc="-69">
                <a:latin typeface="Arial"/>
                <a:cs typeface="Arial"/>
              </a:rPr>
              <a:t> </a:t>
            </a:r>
            <a:r>
              <a:rPr sz="2180" b="1">
                <a:latin typeface="Arial"/>
                <a:cs typeface="Arial"/>
              </a:rPr>
              <a:t>and</a:t>
            </a:r>
            <a:r>
              <a:rPr sz="2180" b="1" spc="-59">
                <a:latin typeface="Arial"/>
                <a:cs typeface="Arial"/>
              </a:rPr>
              <a:t> </a:t>
            </a:r>
            <a:r>
              <a:rPr sz="2180" b="1" spc="-20">
                <a:latin typeface="Arial"/>
                <a:cs typeface="Arial"/>
              </a:rPr>
              <a:t>Random</a:t>
            </a:r>
            <a:r>
              <a:rPr sz="2180" b="1" spc="-69">
                <a:latin typeface="Arial"/>
                <a:cs typeface="Arial"/>
              </a:rPr>
              <a:t> </a:t>
            </a:r>
            <a:r>
              <a:rPr sz="2180" b="1" spc="-20">
                <a:latin typeface="Arial"/>
                <a:cs typeface="Arial"/>
              </a:rPr>
              <a:t>Forests</a:t>
            </a:r>
            <a:endParaRPr sz="2180">
              <a:latin typeface="Arial"/>
              <a:cs typeface="Arial"/>
            </a:endParaRPr>
          </a:p>
          <a:p>
            <a:pPr marL="25168">
              <a:spcBef>
                <a:spcPts val="2120"/>
              </a:spcBef>
            </a:pPr>
            <a:r>
              <a:rPr sz="2180" spc="159">
                <a:latin typeface="Times New Roman"/>
                <a:cs typeface="Times New Roman"/>
              </a:rPr>
              <a:t>DS </a:t>
            </a:r>
            <a:r>
              <a:rPr sz="2180" spc="218">
                <a:latin typeface="Times New Roman"/>
                <a:cs typeface="Times New Roman"/>
              </a:rPr>
              <a:t>4400:</a:t>
            </a:r>
            <a:r>
              <a:rPr sz="2180" spc="337">
                <a:latin typeface="Times New Roman"/>
                <a:cs typeface="Times New Roman"/>
              </a:rPr>
              <a:t> </a:t>
            </a:r>
            <a:r>
              <a:rPr sz="2180" spc="188">
                <a:latin typeface="Times New Roman"/>
                <a:cs typeface="Times New Roman"/>
              </a:rPr>
              <a:t>Machine</a:t>
            </a:r>
            <a:r>
              <a:rPr sz="2180" spc="159">
                <a:latin typeface="Times New Roman"/>
                <a:cs typeface="Times New Roman"/>
              </a:rPr>
              <a:t> </a:t>
            </a:r>
            <a:r>
              <a:rPr sz="2180" spc="178">
                <a:latin typeface="Times New Roman"/>
                <a:cs typeface="Times New Roman"/>
              </a:rPr>
              <a:t>Learning</a:t>
            </a:r>
            <a:r>
              <a:rPr sz="2180" spc="159">
                <a:latin typeface="Times New Roman"/>
                <a:cs typeface="Times New Roman"/>
              </a:rPr>
              <a:t> </a:t>
            </a:r>
            <a:r>
              <a:rPr sz="2180" spc="277">
                <a:latin typeface="Times New Roman"/>
                <a:cs typeface="Times New Roman"/>
              </a:rPr>
              <a:t>and</a:t>
            </a:r>
            <a:r>
              <a:rPr sz="2180" spc="168">
                <a:latin typeface="Times New Roman"/>
                <a:cs typeface="Times New Roman"/>
              </a:rPr>
              <a:t> </a:t>
            </a:r>
            <a:r>
              <a:rPr sz="2180" spc="226">
                <a:latin typeface="Times New Roman"/>
                <a:cs typeface="Times New Roman"/>
              </a:rPr>
              <a:t>Data</a:t>
            </a:r>
            <a:r>
              <a:rPr sz="2180" spc="159">
                <a:latin typeface="Times New Roman"/>
                <a:cs typeface="Times New Roman"/>
              </a:rPr>
              <a:t> </a:t>
            </a:r>
            <a:r>
              <a:rPr sz="2180" spc="149">
                <a:latin typeface="Times New Roman"/>
                <a:cs typeface="Times New Roman"/>
              </a:rPr>
              <a:t>Mining</a:t>
            </a:r>
            <a:r>
              <a:rPr sz="2180" spc="159">
                <a:latin typeface="Times New Roman"/>
                <a:cs typeface="Times New Roman"/>
              </a:rPr>
              <a:t> </a:t>
            </a:r>
            <a:r>
              <a:rPr sz="2180" spc="139">
                <a:latin typeface="Times New Roman"/>
                <a:cs typeface="Times New Roman"/>
              </a:rPr>
              <a:t>1</a:t>
            </a:r>
            <a:endParaRPr sz="2180">
              <a:latin typeface="Times New Roman"/>
              <a:cs typeface="Times New Roman"/>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B0853415-4ECB-82CA-E6F8-BB706640E648}"/>
              </a:ext>
            </a:extLst>
          </p:cNvPr>
          <p:cNvPicPr>
            <a:picLocks noChangeAspect="1"/>
          </p:cNvPicPr>
          <p:nvPr/>
        </p:nvPicPr>
        <p:blipFill>
          <a:blip r:embed="rId3"/>
          <a:stretch>
            <a:fillRect/>
          </a:stretch>
        </p:blipFill>
        <p:spPr>
          <a:xfrm>
            <a:off x="922985" y="0"/>
            <a:ext cx="10323083" cy="6842791"/>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28BAAB5-6F1D-93B6-A897-97A94A25E2BA}"/>
                  </a:ext>
                </a:extLst>
              </p14:cNvPr>
              <p14:cNvContentPartPr/>
              <p14:nvPr/>
            </p14:nvContentPartPr>
            <p14:xfrm>
              <a:off x="5406981" y="3504275"/>
              <a:ext cx="151920" cy="16200"/>
            </p14:xfrm>
          </p:contentPart>
        </mc:Choice>
        <mc:Fallback>
          <p:pic>
            <p:nvPicPr>
              <p:cNvPr id="3" name="Ink 2">
                <a:extLst>
                  <a:ext uri="{FF2B5EF4-FFF2-40B4-BE49-F238E27FC236}">
                    <a16:creationId xmlns:a16="http://schemas.microsoft.com/office/drawing/2014/main" id="{428BAAB5-6F1D-93B6-A897-97A94A25E2BA}"/>
                  </a:ext>
                </a:extLst>
              </p:cNvPr>
              <p:cNvPicPr/>
              <p:nvPr/>
            </p:nvPicPr>
            <p:blipFill>
              <a:blip r:embed="rId5"/>
              <a:stretch>
                <a:fillRect/>
              </a:stretch>
            </p:blipFill>
            <p:spPr>
              <a:xfrm>
                <a:off x="5391501" y="3488795"/>
                <a:ext cx="182520" cy="46800"/>
              </a:xfrm>
              <a:prstGeom prst="rect">
                <a:avLst/>
              </a:prstGeom>
            </p:spPr>
          </p:pic>
        </mc:Fallback>
      </mc:AlternateContent>
      <p:sp>
        <p:nvSpPr>
          <p:cNvPr id="2" name="TextBox 1">
            <a:extLst>
              <a:ext uri="{FF2B5EF4-FFF2-40B4-BE49-F238E27FC236}">
                <a16:creationId xmlns:a16="http://schemas.microsoft.com/office/drawing/2014/main" id="{093809EE-1838-533B-11B5-C97356C6C501}"/>
              </a:ext>
            </a:extLst>
          </p:cNvPr>
          <p:cNvSpPr txBox="1"/>
          <p:nvPr/>
        </p:nvSpPr>
        <p:spPr>
          <a:xfrm>
            <a:off x="2102069" y="4897821"/>
            <a:ext cx="2984938" cy="451945"/>
          </a:xfrm>
          <a:prstGeom prst="rect">
            <a:avLst/>
          </a:prstGeom>
          <a:solidFill>
            <a:schemeClr val="bg1">
              <a:lumMod val="75000"/>
            </a:schemeClr>
          </a:solidFill>
        </p:spPr>
        <p:txBody>
          <a:bodyPr wrap="square" rtlCol="0">
            <a:spAutoFit/>
          </a:bodyPr>
          <a:lstStyle/>
          <a:p>
            <a:endParaRPr lang="en-US"/>
          </a:p>
        </p:txBody>
      </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E488A0B7-BDE2-DBE1-1B12-26F485F232EC}"/>
              </a:ext>
            </a:extLst>
          </p:cNvPr>
          <p:cNvPicPr>
            <a:picLocks noChangeAspect="1"/>
          </p:cNvPicPr>
          <p:nvPr/>
        </p:nvPicPr>
        <p:blipFill>
          <a:blip r:embed="rId3"/>
          <a:stretch>
            <a:fillRect/>
          </a:stretch>
        </p:blipFill>
        <p:spPr>
          <a:xfrm>
            <a:off x="82550" y="520700"/>
            <a:ext cx="11832218" cy="5722445"/>
          </a:xfrm>
          <a:prstGeom prst="rect">
            <a:avLst/>
          </a:prstGeom>
        </p:spPr>
      </p:pic>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9B5ADA0D-7FF3-5AE6-D178-2CBFE817C024}"/>
              </a:ext>
            </a:extLst>
          </p:cNvPr>
          <p:cNvPicPr>
            <a:picLocks noChangeAspect="1"/>
          </p:cNvPicPr>
          <p:nvPr/>
        </p:nvPicPr>
        <p:blipFill>
          <a:blip r:embed="rId3"/>
          <a:stretch>
            <a:fillRect/>
          </a:stretch>
        </p:blipFill>
        <p:spPr>
          <a:xfrm>
            <a:off x="148632" y="10510"/>
            <a:ext cx="11211130" cy="6463862"/>
          </a:xfrm>
          <a:prstGeom prst="rect">
            <a:avLst/>
          </a:prstGeom>
        </p:spPr>
      </p:pic>
      <mc:AlternateContent xmlns:mc="http://schemas.openxmlformats.org/markup-compatibility/2006">
        <mc:Choice xmlns:p14="http://schemas.microsoft.com/office/powerpoint/2010/main" Requires="p14">
          <p:contentPart p14:bwMode="auto" r:id="rId4">
            <p14:nvContentPartPr>
              <p14:cNvPr id="23" name="Ink 22">
                <a:extLst>
                  <a:ext uri="{FF2B5EF4-FFF2-40B4-BE49-F238E27FC236}">
                    <a16:creationId xmlns:a16="http://schemas.microsoft.com/office/drawing/2014/main" id="{77042360-375A-CBF3-5548-61E312AE05A6}"/>
                  </a:ext>
                </a:extLst>
              </p14:cNvPr>
              <p14:cNvContentPartPr/>
              <p14:nvPr/>
            </p14:nvContentPartPr>
            <p14:xfrm>
              <a:off x="9604581" y="4621715"/>
              <a:ext cx="2575080" cy="1328760"/>
            </p14:xfrm>
          </p:contentPart>
        </mc:Choice>
        <mc:Fallback>
          <p:pic>
            <p:nvPicPr>
              <p:cNvPr id="23" name="Ink 22">
                <a:extLst>
                  <a:ext uri="{FF2B5EF4-FFF2-40B4-BE49-F238E27FC236}">
                    <a16:creationId xmlns:a16="http://schemas.microsoft.com/office/drawing/2014/main" id="{77042360-375A-CBF3-5548-61E312AE05A6}"/>
                  </a:ext>
                </a:extLst>
              </p:cNvPr>
              <p:cNvPicPr/>
              <p:nvPr/>
            </p:nvPicPr>
            <p:blipFill>
              <a:blip r:embed="rId5"/>
              <a:stretch>
                <a:fillRect/>
              </a:stretch>
            </p:blipFill>
            <p:spPr>
              <a:xfrm>
                <a:off x="9593781" y="4610915"/>
                <a:ext cx="2596320" cy="1350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1" name="Ink 30">
                <a:extLst>
                  <a:ext uri="{FF2B5EF4-FFF2-40B4-BE49-F238E27FC236}">
                    <a16:creationId xmlns:a16="http://schemas.microsoft.com/office/drawing/2014/main" id="{CB832273-7DD2-4C4F-6240-861ED8CBD917}"/>
                  </a:ext>
                </a:extLst>
              </p14:cNvPr>
              <p14:cNvContentPartPr/>
              <p14:nvPr/>
            </p14:nvContentPartPr>
            <p14:xfrm>
              <a:off x="9537621" y="5808995"/>
              <a:ext cx="1811520" cy="723960"/>
            </p14:xfrm>
          </p:contentPart>
        </mc:Choice>
        <mc:Fallback>
          <p:pic>
            <p:nvPicPr>
              <p:cNvPr id="31" name="Ink 30">
                <a:extLst>
                  <a:ext uri="{FF2B5EF4-FFF2-40B4-BE49-F238E27FC236}">
                    <a16:creationId xmlns:a16="http://schemas.microsoft.com/office/drawing/2014/main" id="{CB832273-7DD2-4C4F-6240-861ED8CBD917}"/>
                  </a:ext>
                </a:extLst>
              </p:cNvPr>
              <p:cNvPicPr/>
              <p:nvPr/>
            </p:nvPicPr>
            <p:blipFill>
              <a:blip r:embed="rId7"/>
              <a:stretch>
                <a:fillRect/>
              </a:stretch>
            </p:blipFill>
            <p:spPr>
              <a:xfrm>
                <a:off x="9526819" y="5798195"/>
                <a:ext cx="1832764" cy="745200"/>
              </a:xfrm>
              <a:prstGeom prst="rect">
                <a:avLst/>
              </a:prstGeom>
            </p:spPr>
          </p:pic>
        </mc:Fallback>
      </mc:AlternateContent>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2" name="Ink 11">
                <a:extLst>
                  <a:ext uri="{FF2B5EF4-FFF2-40B4-BE49-F238E27FC236}">
                    <a16:creationId xmlns:a16="http://schemas.microsoft.com/office/drawing/2014/main" id="{E776EC34-E429-D69E-4160-69103E510385}"/>
                  </a:ext>
                </a:extLst>
              </p14:cNvPr>
              <p14:cNvContentPartPr/>
              <p14:nvPr/>
            </p14:nvContentPartPr>
            <p14:xfrm>
              <a:off x="1268421" y="172475"/>
              <a:ext cx="1629360" cy="658800"/>
            </p14:xfrm>
          </p:contentPart>
        </mc:Choice>
        <mc:Fallback>
          <p:pic>
            <p:nvPicPr>
              <p:cNvPr id="12" name="Ink 11">
                <a:extLst>
                  <a:ext uri="{FF2B5EF4-FFF2-40B4-BE49-F238E27FC236}">
                    <a16:creationId xmlns:a16="http://schemas.microsoft.com/office/drawing/2014/main" id="{E776EC34-E429-D69E-4160-69103E510385}"/>
                  </a:ext>
                </a:extLst>
              </p:cNvPr>
              <p:cNvPicPr/>
              <p:nvPr/>
            </p:nvPicPr>
            <p:blipFill>
              <a:blip r:embed="rId3"/>
              <a:stretch>
                <a:fillRect/>
              </a:stretch>
            </p:blipFill>
            <p:spPr>
              <a:xfrm>
                <a:off x="1257619" y="161681"/>
                <a:ext cx="1650605" cy="680028"/>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2" name="Ink 21">
                <a:extLst>
                  <a:ext uri="{FF2B5EF4-FFF2-40B4-BE49-F238E27FC236}">
                    <a16:creationId xmlns:a16="http://schemas.microsoft.com/office/drawing/2014/main" id="{50B8679F-D655-BCE9-7BFE-289423B9BE2F}"/>
                  </a:ext>
                </a:extLst>
              </p14:cNvPr>
              <p14:cNvContentPartPr/>
              <p14:nvPr/>
            </p14:nvContentPartPr>
            <p14:xfrm>
              <a:off x="3610581" y="329075"/>
              <a:ext cx="659160" cy="423720"/>
            </p14:xfrm>
          </p:contentPart>
        </mc:Choice>
        <mc:Fallback>
          <p:pic>
            <p:nvPicPr>
              <p:cNvPr id="22" name="Ink 21">
                <a:extLst>
                  <a:ext uri="{FF2B5EF4-FFF2-40B4-BE49-F238E27FC236}">
                    <a16:creationId xmlns:a16="http://schemas.microsoft.com/office/drawing/2014/main" id="{50B8679F-D655-BCE9-7BFE-289423B9BE2F}"/>
                  </a:ext>
                </a:extLst>
              </p:cNvPr>
              <p:cNvPicPr/>
              <p:nvPr/>
            </p:nvPicPr>
            <p:blipFill>
              <a:blip r:embed="rId5"/>
              <a:stretch>
                <a:fillRect/>
              </a:stretch>
            </p:blipFill>
            <p:spPr>
              <a:xfrm>
                <a:off x="3595093" y="313595"/>
                <a:ext cx="689777" cy="454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6" name="Ink 35">
                <a:extLst>
                  <a:ext uri="{FF2B5EF4-FFF2-40B4-BE49-F238E27FC236}">
                    <a16:creationId xmlns:a16="http://schemas.microsoft.com/office/drawing/2014/main" id="{560FE14B-F594-E3B3-9248-D67EE1553262}"/>
                  </a:ext>
                </a:extLst>
              </p14:cNvPr>
              <p14:cNvContentPartPr/>
              <p14:nvPr/>
            </p14:nvContentPartPr>
            <p14:xfrm>
              <a:off x="4363341" y="305675"/>
              <a:ext cx="1309320" cy="626040"/>
            </p14:xfrm>
          </p:contentPart>
        </mc:Choice>
        <mc:Fallback>
          <p:pic>
            <p:nvPicPr>
              <p:cNvPr id="36" name="Ink 35">
                <a:extLst>
                  <a:ext uri="{FF2B5EF4-FFF2-40B4-BE49-F238E27FC236}">
                    <a16:creationId xmlns:a16="http://schemas.microsoft.com/office/drawing/2014/main" id="{560FE14B-F594-E3B3-9248-D67EE1553262}"/>
                  </a:ext>
                </a:extLst>
              </p:cNvPr>
              <p:cNvPicPr/>
              <p:nvPr/>
            </p:nvPicPr>
            <p:blipFill>
              <a:blip r:embed="rId7"/>
              <a:stretch>
                <a:fillRect/>
              </a:stretch>
            </p:blipFill>
            <p:spPr>
              <a:xfrm>
                <a:off x="4347865" y="290186"/>
                <a:ext cx="1339912" cy="656658"/>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7" name="Ink 46">
                <a:extLst>
                  <a:ext uri="{FF2B5EF4-FFF2-40B4-BE49-F238E27FC236}">
                    <a16:creationId xmlns:a16="http://schemas.microsoft.com/office/drawing/2014/main" id="{95363F98-2381-05DE-50A7-36C63875E347}"/>
                  </a:ext>
                </a:extLst>
              </p14:cNvPr>
              <p14:cNvContentPartPr/>
              <p14:nvPr/>
            </p14:nvContentPartPr>
            <p14:xfrm>
              <a:off x="6033021" y="356075"/>
              <a:ext cx="1293840" cy="302760"/>
            </p14:xfrm>
          </p:contentPart>
        </mc:Choice>
        <mc:Fallback>
          <p:pic>
            <p:nvPicPr>
              <p:cNvPr id="47" name="Ink 46">
                <a:extLst>
                  <a:ext uri="{FF2B5EF4-FFF2-40B4-BE49-F238E27FC236}">
                    <a16:creationId xmlns:a16="http://schemas.microsoft.com/office/drawing/2014/main" id="{95363F98-2381-05DE-50A7-36C63875E347}"/>
                  </a:ext>
                </a:extLst>
              </p:cNvPr>
              <p:cNvPicPr/>
              <p:nvPr/>
            </p:nvPicPr>
            <p:blipFill>
              <a:blip r:embed="rId9"/>
              <a:stretch>
                <a:fillRect/>
              </a:stretch>
            </p:blipFill>
            <p:spPr>
              <a:xfrm>
                <a:off x="6017541" y="340595"/>
                <a:ext cx="132444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7" name="Ink 56">
                <a:extLst>
                  <a:ext uri="{FF2B5EF4-FFF2-40B4-BE49-F238E27FC236}">
                    <a16:creationId xmlns:a16="http://schemas.microsoft.com/office/drawing/2014/main" id="{57671017-954D-032B-627F-0975648E0DA4}"/>
                  </a:ext>
                </a:extLst>
              </p14:cNvPr>
              <p14:cNvContentPartPr/>
              <p14:nvPr/>
            </p14:nvContentPartPr>
            <p14:xfrm>
              <a:off x="8478861" y="282275"/>
              <a:ext cx="510120" cy="329400"/>
            </p14:xfrm>
          </p:contentPart>
        </mc:Choice>
        <mc:Fallback>
          <p:pic>
            <p:nvPicPr>
              <p:cNvPr id="57" name="Ink 56">
                <a:extLst>
                  <a:ext uri="{FF2B5EF4-FFF2-40B4-BE49-F238E27FC236}">
                    <a16:creationId xmlns:a16="http://schemas.microsoft.com/office/drawing/2014/main" id="{57671017-954D-032B-627F-0975648E0DA4}"/>
                  </a:ext>
                </a:extLst>
              </p:cNvPr>
              <p:cNvPicPr/>
              <p:nvPr/>
            </p:nvPicPr>
            <p:blipFill>
              <a:blip r:embed="rId11"/>
              <a:stretch>
                <a:fillRect/>
              </a:stretch>
            </p:blipFill>
            <p:spPr>
              <a:xfrm>
                <a:off x="8463370" y="266812"/>
                <a:ext cx="540742" cy="359967"/>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8" name="Ink 57">
                <a:extLst>
                  <a:ext uri="{FF2B5EF4-FFF2-40B4-BE49-F238E27FC236}">
                    <a16:creationId xmlns:a16="http://schemas.microsoft.com/office/drawing/2014/main" id="{4CD9CE6F-A3F6-4DEE-EF2F-E5BE22FC253D}"/>
                  </a:ext>
                </a:extLst>
              </p14:cNvPr>
              <p14:cNvContentPartPr/>
              <p14:nvPr/>
            </p14:nvContentPartPr>
            <p14:xfrm>
              <a:off x="7467621" y="297755"/>
              <a:ext cx="753120" cy="298440"/>
            </p14:xfrm>
          </p:contentPart>
        </mc:Choice>
        <mc:Fallback>
          <p:pic>
            <p:nvPicPr>
              <p:cNvPr id="58" name="Ink 57">
                <a:extLst>
                  <a:ext uri="{FF2B5EF4-FFF2-40B4-BE49-F238E27FC236}">
                    <a16:creationId xmlns:a16="http://schemas.microsoft.com/office/drawing/2014/main" id="{4CD9CE6F-A3F6-4DEE-EF2F-E5BE22FC253D}"/>
                  </a:ext>
                </a:extLst>
              </p:cNvPr>
              <p:cNvPicPr/>
              <p:nvPr/>
            </p:nvPicPr>
            <p:blipFill>
              <a:blip r:embed="rId13"/>
              <a:stretch>
                <a:fillRect/>
              </a:stretch>
            </p:blipFill>
            <p:spPr>
              <a:xfrm>
                <a:off x="7452134" y="282256"/>
                <a:ext cx="783735" cy="329077"/>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6" name="Ink 65">
                <a:extLst>
                  <a:ext uri="{FF2B5EF4-FFF2-40B4-BE49-F238E27FC236}">
                    <a16:creationId xmlns:a16="http://schemas.microsoft.com/office/drawing/2014/main" id="{68DC45F5-5710-7DA0-C7C5-900323B847A8}"/>
                  </a:ext>
                </a:extLst>
              </p14:cNvPr>
              <p14:cNvContentPartPr/>
              <p14:nvPr/>
            </p14:nvContentPartPr>
            <p14:xfrm>
              <a:off x="3673581" y="1160315"/>
              <a:ext cx="870480" cy="434880"/>
            </p14:xfrm>
          </p:contentPart>
        </mc:Choice>
        <mc:Fallback>
          <p:pic>
            <p:nvPicPr>
              <p:cNvPr id="66" name="Ink 65">
                <a:extLst>
                  <a:ext uri="{FF2B5EF4-FFF2-40B4-BE49-F238E27FC236}">
                    <a16:creationId xmlns:a16="http://schemas.microsoft.com/office/drawing/2014/main" id="{68DC45F5-5710-7DA0-C7C5-900323B847A8}"/>
                  </a:ext>
                </a:extLst>
              </p:cNvPr>
              <p:cNvPicPr/>
              <p:nvPr/>
            </p:nvPicPr>
            <p:blipFill>
              <a:blip r:embed="rId15"/>
              <a:stretch>
                <a:fillRect/>
              </a:stretch>
            </p:blipFill>
            <p:spPr>
              <a:xfrm>
                <a:off x="3658101" y="1144848"/>
                <a:ext cx="901080" cy="465455"/>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8" name="Ink 77">
                <a:extLst>
                  <a:ext uri="{FF2B5EF4-FFF2-40B4-BE49-F238E27FC236}">
                    <a16:creationId xmlns:a16="http://schemas.microsoft.com/office/drawing/2014/main" id="{E8C35A67-35CA-E991-72EF-499877EE1E1E}"/>
                  </a:ext>
                </a:extLst>
              </p14:cNvPr>
              <p14:cNvContentPartPr/>
              <p14:nvPr/>
            </p14:nvContentPartPr>
            <p14:xfrm>
              <a:off x="4786701" y="1113155"/>
              <a:ext cx="399960" cy="408240"/>
            </p14:xfrm>
          </p:contentPart>
        </mc:Choice>
        <mc:Fallback>
          <p:pic>
            <p:nvPicPr>
              <p:cNvPr id="78" name="Ink 77">
                <a:extLst>
                  <a:ext uri="{FF2B5EF4-FFF2-40B4-BE49-F238E27FC236}">
                    <a16:creationId xmlns:a16="http://schemas.microsoft.com/office/drawing/2014/main" id="{E8C35A67-35CA-E991-72EF-499877EE1E1E}"/>
                  </a:ext>
                </a:extLst>
              </p:cNvPr>
              <p:cNvPicPr/>
              <p:nvPr/>
            </p:nvPicPr>
            <p:blipFill>
              <a:blip r:embed="rId17"/>
              <a:stretch>
                <a:fillRect/>
              </a:stretch>
            </p:blipFill>
            <p:spPr>
              <a:xfrm>
                <a:off x="4771235" y="1097661"/>
                <a:ext cx="430532" cy="438867"/>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2" name="Ink 91">
                <a:extLst>
                  <a:ext uri="{FF2B5EF4-FFF2-40B4-BE49-F238E27FC236}">
                    <a16:creationId xmlns:a16="http://schemas.microsoft.com/office/drawing/2014/main" id="{07F7956A-32BE-8231-F803-A331A97B8C21}"/>
                  </a:ext>
                </a:extLst>
              </p14:cNvPr>
              <p14:cNvContentPartPr/>
              <p14:nvPr/>
            </p14:nvContentPartPr>
            <p14:xfrm>
              <a:off x="5256861" y="995435"/>
              <a:ext cx="1473480" cy="627480"/>
            </p14:xfrm>
          </p:contentPart>
        </mc:Choice>
        <mc:Fallback>
          <p:pic>
            <p:nvPicPr>
              <p:cNvPr id="92" name="Ink 91">
                <a:extLst>
                  <a:ext uri="{FF2B5EF4-FFF2-40B4-BE49-F238E27FC236}">
                    <a16:creationId xmlns:a16="http://schemas.microsoft.com/office/drawing/2014/main" id="{07F7956A-32BE-8231-F803-A331A97B8C21}"/>
                  </a:ext>
                </a:extLst>
              </p:cNvPr>
              <p:cNvPicPr/>
              <p:nvPr/>
            </p:nvPicPr>
            <p:blipFill>
              <a:blip r:embed="rId19"/>
              <a:stretch>
                <a:fillRect/>
              </a:stretch>
            </p:blipFill>
            <p:spPr>
              <a:xfrm>
                <a:off x="5241381" y="979955"/>
                <a:ext cx="1504080" cy="658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3" name="Ink 92">
                <a:extLst>
                  <a:ext uri="{FF2B5EF4-FFF2-40B4-BE49-F238E27FC236}">
                    <a16:creationId xmlns:a16="http://schemas.microsoft.com/office/drawing/2014/main" id="{AF803888-E401-06DE-C132-E35DFA48FCF0}"/>
                  </a:ext>
                </a:extLst>
              </p14:cNvPr>
              <p14:cNvContentPartPr/>
              <p14:nvPr/>
            </p14:nvContentPartPr>
            <p14:xfrm>
              <a:off x="6918981" y="1356155"/>
              <a:ext cx="149400" cy="23760"/>
            </p14:xfrm>
          </p:contentPart>
        </mc:Choice>
        <mc:Fallback>
          <p:pic>
            <p:nvPicPr>
              <p:cNvPr id="93" name="Ink 92">
                <a:extLst>
                  <a:ext uri="{FF2B5EF4-FFF2-40B4-BE49-F238E27FC236}">
                    <a16:creationId xmlns:a16="http://schemas.microsoft.com/office/drawing/2014/main" id="{AF803888-E401-06DE-C132-E35DFA48FCF0}"/>
                  </a:ext>
                </a:extLst>
              </p:cNvPr>
              <p:cNvPicPr/>
              <p:nvPr/>
            </p:nvPicPr>
            <p:blipFill>
              <a:blip r:embed="rId21"/>
              <a:stretch>
                <a:fillRect/>
              </a:stretch>
            </p:blipFill>
            <p:spPr>
              <a:xfrm>
                <a:off x="6903501" y="1340675"/>
                <a:ext cx="1800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94" name="Ink 93">
                <a:extLst>
                  <a:ext uri="{FF2B5EF4-FFF2-40B4-BE49-F238E27FC236}">
                    <a16:creationId xmlns:a16="http://schemas.microsoft.com/office/drawing/2014/main" id="{A4D77FDE-EA94-7A5F-9FDB-372AED3B6285}"/>
                  </a:ext>
                </a:extLst>
              </p14:cNvPr>
              <p14:cNvContentPartPr/>
              <p14:nvPr/>
            </p14:nvContentPartPr>
            <p14:xfrm>
              <a:off x="6934821" y="1277675"/>
              <a:ext cx="157320" cy="8280"/>
            </p14:xfrm>
          </p:contentPart>
        </mc:Choice>
        <mc:Fallback>
          <p:pic>
            <p:nvPicPr>
              <p:cNvPr id="94" name="Ink 93">
                <a:extLst>
                  <a:ext uri="{FF2B5EF4-FFF2-40B4-BE49-F238E27FC236}">
                    <a16:creationId xmlns:a16="http://schemas.microsoft.com/office/drawing/2014/main" id="{A4D77FDE-EA94-7A5F-9FDB-372AED3B6285}"/>
                  </a:ext>
                </a:extLst>
              </p:cNvPr>
              <p:cNvPicPr/>
              <p:nvPr/>
            </p:nvPicPr>
            <p:blipFill>
              <a:blip r:embed="rId23"/>
              <a:stretch>
                <a:fillRect/>
              </a:stretch>
            </p:blipFill>
            <p:spPr>
              <a:xfrm>
                <a:off x="6919341" y="1262195"/>
                <a:ext cx="1879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04" name="Ink 103">
                <a:extLst>
                  <a:ext uri="{FF2B5EF4-FFF2-40B4-BE49-F238E27FC236}">
                    <a16:creationId xmlns:a16="http://schemas.microsoft.com/office/drawing/2014/main" id="{03A9519C-6E80-822D-56D6-740E24655CCE}"/>
                  </a:ext>
                </a:extLst>
              </p14:cNvPr>
              <p14:cNvContentPartPr/>
              <p14:nvPr/>
            </p14:nvContentPartPr>
            <p14:xfrm>
              <a:off x="7389501" y="1062755"/>
              <a:ext cx="1238760" cy="301680"/>
            </p14:xfrm>
          </p:contentPart>
        </mc:Choice>
        <mc:Fallback>
          <p:pic>
            <p:nvPicPr>
              <p:cNvPr id="104" name="Ink 103">
                <a:extLst>
                  <a:ext uri="{FF2B5EF4-FFF2-40B4-BE49-F238E27FC236}">
                    <a16:creationId xmlns:a16="http://schemas.microsoft.com/office/drawing/2014/main" id="{03A9519C-6E80-822D-56D6-740E24655CCE}"/>
                  </a:ext>
                </a:extLst>
              </p:cNvPr>
              <p:cNvPicPr/>
              <p:nvPr/>
            </p:nvPicPr>
            <p:blipFill>
              <a:blip r:embed="rId25"/>
              <a:stretch>
                <a:fillRect/>
              </a:stretch>
            </p:blipFill>
            <p:spPr>
              <a:xfrm>
                <a:off x="7374025" y="1047275"/>
                <a:ext cx="1269351"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8" name="Ink 107">
                <a:extLst>
                  <a:ext uri="{FF2B5EF4-FFF2-40B4-BE49-F238E27FC236}">
                    <a16:creationId xmlns:a16="http://schemas.microsoft.com/office/drawing/2014/main" id="{77E6E2EF-D961-0056-A547-3B4821AF00E1}"/>
                  </a:ext>
                </a:extLst>
              </p14:cNvPr>
              <p14:cNvContentPartPr/>
              <p14:nvPr/>
            </p14:nvContentPartPr>
            <p14:xfrm>
              <a:off x="9361581" y="1215035"/>
              <a:ext cx="129240" cy="360"/>
            </p14:xfrm>
          </p:contentPart>
        </mc:Choice>
        <mc:Fallback>
          <p:pic>
            <p:nvPicPr>
              <p:cNvPr id="108" name="Ink 107">
                <a:extLst>
                  <a:ext uri="{FF2B5EF4-FFF2-40B4-BE49-F238E27FC236}">
                    <a16:creationId xmlns:a16="http://schemas.microsoft.com/office/drawing/2014/main" id="{77E6E2EF-D961-0056-A547-3B4821AF00E1}"/>
                  </a:ext>
                </a:extLst>
              </p:cNvPr>
              <p:cNvPicPr/>
              <p:nvPr/>
            </p:nvPicPr>
            <p:blipFill>
              <a:blip r:embed="rId27"/>
              <a:stretch>
                <a:fillRect/>
              </a:stretch>
            </p:blipFill>
            <p:spPr>
              <a:xfrm>
                <a:off x="9346101" y="1199555"/>
                <a:ext cx="1598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9" name="Ink 108">
                <a:extLst>
                  <a:ext uri="{FF2B5EF4-FFF2-40B4-BE49-F238E27FC236}">
                    <a16:creationId xmlns:a16="http://schemas.microsoft.com/office/drawing/2014/main" id="{E334D68A-4231-BE84-6BF5-93680E5E5FC1}"/>
                  </a:ext>
                </a:extLst>
              </p14:cNvPr>
              <p14:cNvContentPartPr/>
              <p14:nvPr/>
            </p14:nvContentPartPr>
            <p14:xfrm>
              <a:off x="9356901" y="1097675"/>
              <a:ext cx="149400" cy="23760"/>
            </p14:xfrm>
          </p:contentPart>
        </mc:Choice>
        <mc:Fallback>
          <p:pic>
            <p:nvPicPr>
              <p:cNvPr id="109" name="Ink 108">
                <a:extLst>
                  <a:ext uri="{FF2B5EF4-FFF2-40B4-BE49-F238E27FC236}">
                    <a16:creationId xmlns:a16="http://schemas.microsoft.com/office/drawing/2014/main" id="{E334D68A-4231-BE84-6BF5-93680E5E5FC1}"/>
                  </a:ext>
                </a:extLst>
              </p:cNvPr>
              <p:cNvPicPr/>
              <p:nvPr/>
            </p:nvPicPr>
            <p:blipFill>
              <a:blip r:embed="rId29"/>
              <a:stretch>
                <a:fillRect/>
              </a:stretch>
            </p:blipFill>
            <p:spPr>
              <a:xfrm>
                <a:off x="9341421" y="1082195"/>
                <a:ext cx="1800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14" name="Ink 113">
                <a:extLst>
                  <a:ext uri="{FF2B5EF4-FFF2-40B4-BE49-F238E27FC236}">
                    <a16:creationId xmlns:a16="http://schemas.microsoft.com/office/drawing/2014/main" id="{5125EB53-78BA-79BE-080E-04002C3B9958}"/>
                  </a:ext>
                </a:extLst>
              </p14:cNvPr>
              <p14:cNvContentPartPr/>
              <p14:nvPr/>
            </p14:nvContentPartPr>
            <p14:xfrm>
              <a:off x="9687021" y="953675"/>
              <a:ext cx="423000" cy="340200"/>
            </p14:xfrm>
          </p:contentPart>
        </mc:Choice>
        <mc:Fallback>
          <p:pic>
            <p:nvPicPr>
              <p:cNvPr id="114" name="Ink 113">
                <a:extLst>
                  <a:ext uri="{FF2B5EF4-FFF2-40B4-BE49-F238E27FC236}">
                    <a16:creationId xmlns:a16="http://schemas.microsoft.com/office/drawing/2014/main" id="{5125EB53-78BA-79BE-080E-04002C3B9958}"/>
                  </a:ext>
                </a:extLst>
              </p:cNvPr>
              <p:cNvPicPr/>
              <p:nvPr/>
            </p:nvPicPr>
            <p:blipFill>
              <a:blip r:embed="rId31"/>
              <a:stretch>
                <a:fillRect/>
              </a:stretch>
            </p:blipFill>
            <p:spPr>
              <a:xfrm>
                <a:off x="9671528" y="938179"/>
                <a:ext cx="453626" cy="370832"/>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15" name="Ink 114">
                <a:extLst>
                  <a:ext uri="{FF2B5EF4-FFF2-40B4-BE49-F238E27FC236}">
                    <a16:creationId xmlns:a16="http://schemas.microsoft.com/office/drawing/2014/main" id="{310B82F3-793D-7430-592D-58D028B7D383}"/>
                  </a:ext>
                </a:extLst>
              </p14:cNvPr>
              <p14:cNvContentPartPr/>
              <p14:nvPr/>
            </p14:nvContentPartPr>
            <p14:xfrm>
              <a:off x="8816181" y="1020995"/>
              <a:ext cx="353160" cy="249480"/>
            </p14:xfrm>
          </p:contentPart>
        </mc:Choice>
        <mc:Fallback>
          <p:pic>
            <p:nvPicPr>
              <p:cNvPr id="115" name="Ink 114">
                <a:extLst>
                  <a:ext uri="{FF2B5EF4-FFF2-40B4-BE49-F238E27FC236}">
                    <a16:creationId xmlns:a16="http://schemas.microsoft.com/office/drawing/2014/main" id="{310B82F3-793D-7430-592D-58D028B7D383}"/>
                  </a:ext>
                </a:extLst>
              </p:cNvPr>
              <p:cNvPicPr/>
              <p:nvPr/>
            </p:nvPicPr>
            <p:blipFill>
              <a:blip r:embed="rId33"/>
              <a:stretch>
                <a:fillRect/>
              </a:stretch>
            </p:blipFill>
            <p:spPr>
              <a:xfrm>
                <a:off x="8800701" y="1005515"/>
                <a:ext cx="38376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28" name="Ink 127">
                <a:extLst>
                  <a:ext uri="{FF2B5EF4-FFF2-40B4-BE49-F238E27FC236}">
                    <a16:creationId xmlns:a16="http://schemas.microsoft.com/office/drawing/2014/main" id="{47440CE7-A20C-50F3-F4D8-4AE0235A48C0}"/>
                  </a:ext>
                </a:extLst>
              </p14:cNvPr>
              <p14:cNvContentPartPr/>
              <p14:nvPr/>
            </p14:nvContentPartPr>
            <p14:xfrm>
              <a:off x="725901" y="2304755"/>
              <a:ext cx="1270440" cy="525600"/>
            </p14:xfrm>
          </p:contentPart>
        </mc:Choice>
        <mc:Fallback>
          <p:pic>
            <p:nvPicPr>
              <p:cNvPr id="128" name="Ink 127">
                <a:extLst>
                  <a:ext uri="{FF2B5EF4-FFF2-40B4-BE49-F238E27FC236}">
                    <a16:creationId xmlns:a16="http://schemas.microsoft.com/office/drawing/2014/main" id="{47440CE7-A20C-50F3-F4D8-4AE0235A48C0}"/>
                  </a:ext>
                </a:extLst>
              </p:cNvPr>
              <p:cNvPicPr/>
              <p:nvPr/>
            </p:nvPicPr>
            <p:blipFill>
              <a:blip r:embed="rId35"/>
              <a:stretch>
                <a:fillRect/>
              </a:stretch>
            </p:blipFill>
            <p:spPr>
              <a:xfrm>
                <a:off x="710421" y="2289275"/>
                <a:ext cx="1301040" cy="556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40" name="Ink 139">
                <a:extLst>
                  <a:ext uri="{FF2B5EF4-FFF2-40B4-BE49-F238E27FC236}">
                    <a16:creationId xmlns:a16="http://schemas.microsoft.com/office/drawing/2014/main" id="{6753A4F5-A1DB-7CE3-29F3-AF7476AE7F7A}"/>
                  </a:ext>
                </a:extLst>
              </p14:cNvPr>
              <p14:cNvContentPartPr/>
              <p14:nvPr/>
            </p14:nvContentPartPr>
            <p14:xfrm>
              <a:off x="2450301" y="2281355"/>
              <a:ext cx="1158840" cy="729360"/>
            </p14:xfrm>
          </p:contentPart>
        </mc:Choice>
        <mc:Fallback>
          <p:pic>
            <p:nvPicPr>
              <p:cNvPr id="140" name="Ink 139">
                <a:extLst>
                  <a:ext uri="{FF2B5EF4-FFF2-40B4-BE49-F238E27FC236}">
                    <a16:creationId xmlns:a16="http://schemas.microsoft.com/office/drawing/2014/main" id="{6753A4F5-A1DB-7CE3-29F3-AF7476AE7F7A}"/>
                  </a:ext>
                </a:extLst>
              </p:cNvPr>
              <p:cNvPicPr/>
              <p:nvPr/>
            </p:nvPicPr>
            <p:blipFill>
              <a:blip r:embed="rId37"/>
              <a:stretch>
                <a:fillRect/>
              </a:stretch>
            </p:blipFill>
            <p:spPr>
              <a:xfrm>
                <a:off x="2434821" y="2265875"/>
                <a:ext cx="1189440" cy="7599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41" name="Ink 140">
                <a:extLst>
                  <a:ext uri="{FF2B5EF4-FFF2-40B4-BE49-F238E27FC236}">
                    <a16:creationId xmlns:a16="http://schemas.microsoft.com/office/drawing/2014/main" id="{FFEE26CA-B39E-8DEB-1A64-C75631A3408C}"/>
                  </a:ext>
                </a:extLst>
              </p14:cNvPr>
              <p14:cNvContentPartPr/>
              <p14:nvPr/>
            </p14:nvContentPartPr>
            <p14:xfrm>
              <a:off x="3391341" y="2437955"/>
              <a:ext cx="70920" cy="227880"/>
            </p14:xfrm>
          </p:contentPart>
        </mc:Choice>
        <mc:Fallback>
          <p:pic>
            <p:nvPicPr>
              <p:cNvPr id="141" name="Ink 140">
                <a:extLst>
                  <a:ext uri="{FF2B5EF4-FFF2-40B4-BE49-F238E27FC236}">
                    <a16:creationId xmlns:a16="http://schemas.microsoft.com/office/drawing/2014/main" id="{FFEE26CA-B39E-8DEB-1A64-C75631A3408C}"/>
                  </a:ext>
                </a:extLst>
              </p:cNvPr>
              <p:cNvPicPr/>
              <p:nvPr/>
            </p:nvPicPr>
            <p:blipFill>
              <a:blip r:embed="rId39"/>
              <a:stretch>
                <a:fillRect/>
              </a:stretch>
            </p:blipFill>
            <p:spPr>
              <a:xfrm>
                <a:off x="3375861" y="2422451"/>
                <a:ext cx="101520" cy="258528"/>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44" name="Ink 143">
                <a:extLst>
                  <a:ext uri="{FF2B5EF4-FFF2-40B4-BE49-F238E27FC236}">
                    <a16:creationId xmlns:a16="http://schemas.microsoft.com/office/drawing/2014/main" id="{1951BDC7-ECA1-B6F8-BF12-554AA0B3E55F}"/>
                  </a:ext>
                </a:extLst>
              </p14:cNvPr>
              <p14:cNvContentPartPr/>
              <p14:nvPr/>
            </p14:nvContentPartPr>
            <p14:xfrm>
              <a:off x="3956541" y="2822075"/>
              <a:ext cx="148320" cy="353160"/>
            </p14:xfrm>
          </p:contentPart>
        </mc:Choice>
        <mc:Fallback>
          <p:pic>
            <p:nvPicPr>
              <p:cNvPr id="144" name="Ink 143">
                <a:extLst>
                  <a:ext uri="{FF2B5EF4-FFF2-40B4-BE49-F238E27FC236}">
                    <a16:creationId xmlns:a16="http://schemas.microsoft.com/office/drawing/2014/main" id="{1951BDC7-ECA1-B6F8-BF12-554AA0B3E55F}"/>
                  </a:ext>
                </a:extLst>
              </p:cNvPr>
              <p:cNvPicPr/>
              <p:nvPr/>
            </p:nvPicPr>
            <p:blipFill>
              <a:blip r:embed="rId41"/>
              <a:stretch>
                <a:fillRect/>
              </a:stretch>
            </p:blipFill>
            <p:spPr>
              <a:xfrm>
                <a:off x="3941098" y="2806595"/>
                <a:ext cx="178846"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45" name="Ink 144">
                <a:extLst>
                  <a:ext uri="{FF2B5EF4-FFF2-40B4-BE49-F238E27FC236}">
                    <a16:creationId xmlns:a16="http://schemas.microsoft.com/office/drawing/2014/main" id="{AAAFF2E8-BA52-3CA9-8CE5-3993F92986CE}"/>
                  </a:ext>
                </a:extLst>
              </p14:cNvPr>
              <p14:cNvContentPartPr/>
              <p14:nvPr/>
            </p14:nvContentPartPr>
            <p14:xfrm>
              <a:off x="3905061" y="2289275"/>
              <a:ext cx="419400" cy="360720"/>
            </p14:xfrm>
          </p:contentPart>
        </mc:Choice>
        <mc:Fallback>
          <p:pic>
            <p:nvPicPr>
              <p:cNvPr id="145" name="Ink 144">
                <a:extLst>
                  <a:ext uri="{FF2B5EF4-FFF2-40B4-BE49-F238E27FC236}">
                    <a16:creationId xmlns:a16="http://schemas.microsoft.com/office/drawing/2014/main" id="{AAAFF2E8-BA52-3CA9-8CE5-3993F92986CE}"/>
                  </a:ext>
                </a:extLst>
              </p:cNvPr>
              <p:cNvPicPr/>
              <p:nvPr/>
            </p:nvPicPr>
            <p:blipFill>
              <a:blip r:embed="rId43"/>
              <a:stretch>
                <a:fillRect/>
              </a:stretch>
            </p:blipFill>
            <p:spPr>
              <a:xfrm>
                <a:off x="3889568" y="2273810"/>
                <a:ext cx="450026" cy="391289"/>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68" name="Ink 167">
                <a:extLst>
                  <a:ext uri="{FF2B5EF4-FFF2-40B4-BE49-F238E27FC236}">
                    <a16:creationId xmlns:a16="http://schemas.microsoft.com/office/drawing/2014/main" id="{46E12A63-3DEE-917E-6CED-BABA8B7BC5E4}"/>
                  </a:ext>
                </a:extLst>
              </p14:cNvPr>
              <p14:cNvContentPartPr/>
              <p14:nvPr/>
            </p14:nvContentPartPr>
            <p14:xfrm>
              <a:off x="6668061" y="2007035"/>
              <a:ext cx="1019520" cy="572400"/>
            </p14:xfrm>
          </p:contentPart>
        </mc:Choice>
        <mc:Fallback>
          <p:pic>
            <p:nvPicPr>
              <p:cNvPr id="168" name="Ink 167">
                <a:extLst>
                  <a:ext uri="{FF2B5EF4-FFF2-40B4-BE49-F238E27FC236}">
                    <a16:creationId xmlns:a16="http://schemas.microsoft.com/office/drawing/2014/main" id="{46E12A63-3DEE-917E-6CED-BABA8B7BC5E4}"/>
                  </a:ext>
                </a:extLst>
              </p:cNvPr>
              <p:cNvPicPr/>
              <p:nvPr/>
            </p:nvPicPr>
            <p:blipFill>
              <a:blip r:embed="rId45"/>
              <a:stretch>
                <a:fillRect/>
              </a:stretch>
            </p:blipFill>
            <p:spPr>
              <a:xfrm>
                <a:off x="6652581" y="1991565"/>
                <a:ext cx="1050120" cy="602981"/>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69" name="Ink 168">
                <a:extLst>
                  <a:ext uri="{FF2B5EF4-FFF2-40B4-BE49-F238E27FC236}">
                    <a16:creationId xmlns:a16="http://schemas.microsoft.com/office/drawing/2014/main" id="{9C2DD9A6-AFF4-026C-0098-D8C51002C6A8}"/>
                  </a:ext>
                </a:extLst>
              </p14:cNvPr>
              <p14:cNvContentPartPr/>
              <p14:nvPr/>
            </p14:nvContentPartPr>
            <p14:xfrm>
              <a:off x="4661061" y="1987595"/>
              <a:ext cx="1740960" cy="795600"/>
            </p14:xfrm>
          </p:contentPart>
        </mc:Choice>
        <mc:Fallback>
          <p:pic>
            <p:nvPicPr>
              <p:cNvPr id="169" name="Ink 168">
                <a:extLst>
                  <a:ext uri="{FF2B5EF4-FFF2-40B4-BE49-F238E27FC236}">
                    <a16:creationId xmlns:a16="http://schemas.microsoft.com/office/drawing/2014/main" id="{9C2DD9A6-AFF4-026C-0098-D8C51002C6A8}"/>
                  </a:ext>
                </a:extLst>
              </p:cNvPr>
              <p:cNvPicPr/>
              <p:nvPr/>
            </p:nvPicPr>
            <p:blipFill>
              <a:blip r:embed="rId47"/>
              <a:stretch>
                <a:fillRect/>
              </a:stretch>
            </p:blipFill>
            <p:spPr>
              <a:xfrm>
                <a:off x="4645578" y="1972115"/>
                <a:ext cx="1771566" cy="826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70" name="Ink 169">
                <a:extLst>
                  <a:ext uri="{FF2B5EF4-FFF2-40B4-BE49-F238E27FC236}">
                    <a16:creationId xmlns:a16="http://schemas.microsoft.com/office/drawing/2014/main" id="{FAD29D47-2673-F101-B63C-1EC102B3C1B8}"/>
                  </a:ext>
                </a:extLst>
              </p14:cNvPr>
              <p14:cNvContentPartPr/>
              <p14:nvPr/>
            </p14:nvContentPartPr>
            <p14:xfrm>
              <a:off x="2274621" y="2563595"/>
              <a:ext cx="191880" cy="23760"/>
            </p14:xfrm>
          </p:contentPart>
        </mc:Choice>
        <mc:Fallback>
          <p:pic>
            <p:nvPicPr>
              <p:cNvPr id="170" name="Ink 169">
                <a:extLst>
                  <a:ext uri="{FF2B5EF4-FFF2-40B4-BE49-F238E27FC236}">
                    <a16:creationId xmlns:a16="http://schemas.microsoft.com/office/drawing/2014/main" id="{FAD29D47-2673-F101-B63C-1EC102B3C1B8}"/>
                  </a:ext>
                </a:extLst>
              </p:cNvPr>
              <p:cNvPicPr/>
              <p:nvPr/>
            </p:nvPicPr>
            <p:blipFill>
              <a:blip r:embed="rId49"/>
              <a:stretch>
                <a:fillRect/>
              </a:stretch>
            </p:blipFill>
            <p:spPr>
              <a:xfrm>
                <a:off x="2259141" y="2548346"/>
                <a:ext cx="222480" cy="53903"/>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71" name="Ink 170">
                <a:extLst>
                  <a:ext uri="{FF2B5EF4-FFF2-40B4-BE49-F238E27FC236}">
                    <a16:creationId xmlns:a16="http://schemas.microsoft.com/office/drawing/2014/main" id="{07F16B46-5D31-5487-66D9-3A8F33BF9A17}"/>
                  </a:ext>
                </a:extLst>
              </p14:cNvPr>
              <p14:cNvContentPartPr/>
              <p14:nvPr/>
            </p14:nvContentPartPr>
            <p14:xfrm>
              <a:off x="6410301" y="2712275"/>
              <a:ext cx="179640" cy="141480"/>
            </p14:xfrm>
          </p:contentPart>
        </mc:Choice>
        <mc:Fallback>
          <p:pic>
            <p:nvPicPr>
              <p:cNvPr id="171" name="Ink 170">
                <a:extLst>
                  <a:ext uri="{FF2B5EF4-FFF2-40B4-BE49-F238E27FC236}">
                    <a16:creationId xmlns:a16="http://schemas.microsoft.com/office/drawing/2014/main" id="{07F16B46-5D31-5487-66D9-3A8F33BF9A17}"/>
                  </a:ext>
                </a:extLst>
              </p:cNvPr>
              <p:cNvPicPr/>
              <p:nvPr/>
            </p:nvPicPr>
            <p:blipFill>
              <a:blip r:embed="rId51"/>
              <a:stretch>
                <a:fillRect/>
              </a:stretch>
            </p:blipFill>
            <p:spPr>
              <a:xfrm>
                <a:off x="6394852" y="2696795"/>
                <a:ext cx="210179"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81" name="Ink 180">
                <a:extLst>
                  <a:ext uri="{FF2B5EF4-FFF2-40B4-BE49-F238E27FC236}">
                    <a16:creationId xmlns:a16="http://schemas.microsoft.com/office/drawing/2014/main" id="{1718C25B-F788-2D78-6B58-5A8E5FB38E46}"/>
                  </a:ext>
                </a:extLst>
              </p14:cNvPr>
              <p14:cNvContentPartPr/>
              <p14:nvPr/>
            </p14:nvContentPartPr>
            <p14:xfrm>
              <a:off x="662901" y="3375395"/>
              <a:ext cx="1317240" cy="494280"/>
            </p14:xfrm>
          </p:contentPart>
        </mc:Choice>
        <mc:Fallback>
          <p:pic>
            <p:nvPicPr>
              <p:cNvPr id="181" name="Ink 180">
                <a:extLst>
                  <a:ext uri="{FF2B5EF4-FFF2-40B4-BE49-F238E27FC236}">
                    <a16:creationId xmlns:a16="http://schemas.microsoft.com/office/drawing/2014/main" id="{1718C25B-F788-2D78-6B58-5A8E5FB38E46}"/>
                  </a:ext>
                </a:extLst>
              </p:cNvPr>
              <p:cNvPicPr/>
              <p:nvPr/>
            </p:nvPicPr>
            <p:blipFill>
              <a:blip r:embed="rId53"/>
              <a:stretch>
                <a:fillRect/>
              </a:stretch>
            </p:blipFill>
            <p:spPr>
              <a:xfrm>
                <a:off x="647421" y="3359915"/>
                <a:ext cx="1347840" cy="5248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88" name="Ink 187">
                <a:extLst>
                  <a:ext uri="{FF2B5EF4-FFF2-40B4-BE49-F238E27FC236}">
                    <a16:creationId xmlns:a16="http://schemas.microsoft.com/office/drawing/2014/main" id="{2AE185B5-6EE1-515F-6781-4959909A3E70}"/>
                  </a:ext>
                </a:extLst>
              </p14:cNvPr>
              <p14:cNvContentPartPr/>
              <p14:nvPr/>
            </p14:nvContentPartPr>
            <p14:xfrm>
              <a:off x="1901661" y="3371075"/>
              <a:ext cx="423720" cy="447120"/>
            </p14:xfrm>
          </p:contentPart>
        </mc:Choice>
        <mc:Fallback>
          <p:pic>
            <p:nvPicPr>
              <p:cNvPr id="188" name="Ink 187">
                <a:extLst>
                  <a:ext uri="{FF2B5EF4-FFF2-40B4-BE49-F238E27FC236}">
                    <a16:creationId xmlns:a16="http://schemas.microsoft.com/office/drawing/2014/main" id="{2AE185B5-6EE1-515F-6781-4959909A3E70}"/>
                  </a:ext>
                </a:extLst>
              </p:cNvPr>
              <p:cNvPicPr/>
              <p:nvPr/>
            </p:nvPicPr>
            <p:blipFill>
              <a:blip r:embed="rId55"/>
              <a:stretch>
                <a:fillRect/>
              </a:stretch>
            </p:blipFill>
            <p:spPr>
              <a:xfrm>
                <a:off x="1886168" y="3355595"/>
                <a:ext cx="454346" cy="477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01" name="Ink 200">
                <a:extLst>
                  <a:ext uri="{FF2B5EF4-FFF2-40B4-BE49-F238E27FC236}">
                    <a16:creationId xmlns:a16="http://schemas.microsoft.com/office/drawing/2014/main" id="{851231BC-0608-2193-5D94-AEFCE9E7D2CB}"/>
                  </a:ext>
                </a:extLst>
              </p14:cNvPr>
              <p14:cNvContentPartPr/>
              <p14:nvPr/>
            </p14:nvContentPartPr>
            <p14:xfrm>
              <a:off x="4269381" y="3441635"/>
              <a:ext cx="188640" cy="94320"/>
            </p14:xfrm>
          </p:contentPart>
        </mc:Choice>
        <mc:Fallback>
          <p:pic>
            <p:nvPicPr>
              <p:cNvPr id="201" name="Ink 200">
                <a:extLst>
                  <a:ext uri="{FF2B5EF4-FFF2-40B4-BE49-F238E27FC236}">
                    <a16:creationId xmlns:a16="http://schemas.microsoft.com/office/drawing/2014/main" id="{851231BC-0608-2193-5D94-AEFCE9E7D2CB}"/>
                  </a:ext>
                </a:extLst>
              </p:cNvPr>
              <p:cNvPicPr/>
              <p:nvPr/>
            </p:nvPicPr>
            <p:blipFill>
              <a:blip r:embed="rId57"/>
              <a:stretch>
                <a:fillRect/>
              </a:stretch>
            </p:blipFill>
            <p:spPr>
              <a:xfrm>
                <a:off x="4253901" y="3426214"/>
                <a:ext cx="219240" cy="124804"/>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02" name="Ink 201">
                <a:extLst>
                  <a:ext uri="{FF2B5EF4-FFF2-40B4-BE49-F238E27FC236}">
                    <a16:creationId xmlns:a16="http://schemas.microsoft.com/office/drawing/2014/main" id="{21BFEE1E-C495-B175-58AC-3EC09BC47F32}"/>
                  </a:ext>
                </a:extLst>
              </p14:cNvPr>
              <p14:cNvContentPartPr/>
              <p14:nvPr/>
            </p14:nvContentPartPr>
            <p14:xfrm>
              <a:off x="2912901" y="3253355"/>
              <a:ext cx="1167840" cy="462960"/>
            </p14:xfrm>
          </p:contentPart>
        </mc:Choice>
        <mc:Fallback>
          <p:pic>
            <p:nvPicPr>
              <p:cNvPr id="202" name="Ink 201">
                <a:extLst>
                  <a:ext uri="{FF2B5EF4-FFF2-40B4-BE49-F238E27FC236}">
                    <a16:creationId xmlns:a16="http://schemas.microsoft.com/office/drawing/2014/main" id="{21BFEE1E-C495-B175-58AC-3EC09BC47F32}"/>
                  </a:ext>
                </a:extLst>
              </p:cNvPr>
              <p:cNvPicPr/>
              <p:nvPr/>
            </p:nvPicPr>
            <p:blipFill>
              <a:blip r:embed="rId59"/>
              <a:stretch>
                <a:fillRect/>
              </a:stretch>
            </p:blipFill>
            <p:spPr>
              <a:xfrm>
                <a:off x="2897416" y="3237863"/>
                <a:ext cx="1198449" cy="493584"/>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03" name="Ink 202">
                <a:extLst>
                  <a:ext uri="{FF2B5EF4-FFF2-40B4-BE49-F238E27FC236}">
                    <a16:creationId xmlns:a16="http://schemas.microsoft.com/office/drawing/2014/main" id="{FCB9A932-1CFC-BA5C-C4E0-7072B0530196}"/>
                  </a:ext>
                </a:extLst>
              </p14:cNvPr>
              <p14:cNvContentPartPr/>
              <p14:nvPr/>
            </p14:nvContentPartPr>
            <p14:xfrm>
              <a:off x="4798941" y="3465035"/>
              <a:ext cx="223200" cy="31680"/>
            </p14:xfrm>
          </p:contentPart>
        </mc:Choice>
        <mc:Fallback>
          <p:pic>
            <p:nvPicPr>
              <p:cNvPr id="203" name="Ink 202">
                <a:extLst>
                  <a:ext uri="{FF2B5EF4-FFF2-40B4-BE49-F238E27FC236}">
                    <a16:creationId xmlns:a16="http://schemas.microsoft.com/office/drawing/2014/main" id="{FCB9A932-1CFC-BA5C-C4E0-7072B0530196}"/>
                  </a:ext>
                </a:extLst>
              </p:cNvPr>
              <p:cNvPicPr/>
              <p:nvPr/>
            </p:nvPicPr>
            <p:blipFill>
              <a:blip r:embed="rId61"/>
              <a:stretch>
                <a:fillRect/>
              </a:stretch>
            </p:blipFill>
            <p:spPr>
              <a:xfrm>
                <a:off x="4783486" y="3449555"/>
                <a:ext cx="253751"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22" name="Ink 221">
                <a:extLst>
                  <a:ext uri="{FF2B5EF4-FFF2-40B4-BE49-F238E27FC236}">
                    <a16:creationId xmlns:a16="http://schemas.microsoft.com/office/drawing/2014/main" id="{4D9FE9AF-8020-049A-EC7F-0F3BC73C8119}"/>
                  </a:ext>
                </a:extLst>
              </p14:cNvPr>
              <p14:cNvContentPartPr/>
              <p14:nvPr/>
            </p14:nvContentPartPr>
            <p14:xfrm>
              <a:off x="5951301" y="3082715"/>
              <a:ext cx="2191320" cy="915840"/>
            </p14:xfrm>
          </p:contentPart>
        </mc:Choice>
        <mc:Fallback>
          <p:pic>
            <p:nvPicPr>
              <p:cNvPr id="222" name="Ink 221">
                <a:extLst>
                  <a:ext uri="{FF2B5EF4-FFF2-40B4-BE49-F238E27FC236}">
                    <a16:creationId xmlns:a16="http://schemas.microsoft.com/office/drawing/2014/main" id="{4D9FE9AF-8020-049A-EC7F-0F3BC73C8119}"/>
                  </a:ext>
                </a:extLst>
              </p:cNvPr>
              <p:cNvPicPr/>
              <p:nvPr/>
            </p:nvPicPr>
            <p:blipFill>
              <a:blip r:embed="rId63"/>
              <a:stretch>
                <a:fillRect/>
              </a:stretch>
            </p:blipFill>
            <p:spPr>
              <a:xfrm>
                <a:off x="5935821" y="3067235"/>
                <a:ext cx="2221920" cy="9464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23" name="Ink 222">
                <a:extLst>
                  <a:ext uri="{FF2B5EF4-FFF2-40B4-BE49-F238E27FC236}">
                    <a16:creationId xmlns:a16="http://schemas.microsoft.com/office/drawing/2014/main" id="{C23CE593-F8DE-1A3F-1447-418452D14BA5}"/>
                  </a:ext>
                </a:extLst>
              </p14:cNvPr>
              <p14:cNvContentPartPr/>
              <p14:nvPr/>
            </p14:nvContentPartPr>
            <p14:xfrm>
              <a:off x="5280621" y="3261275"/>
              <a:ext cx="384480" cy="328680"/>
            </p14:xfrm>
          </p:contentPart>
        </mc:Choice>
        <mc:Fallback>
          <p:pic>
            <p:nvPicPr>
              <p:cNvPr id="223" name="Ink 222">
                <a:extLst>
                  <a:ext uri="{FF2B5EF4-FFF2-40B4-BE49-F238E27FC236}">
                    <a16:creationId xmlns:a16="http://schemas.microsoft.com/office/drawing/2014/main" id="{C23CE593-F8DE-1A3F-1447-418452D14BA5}"/>
                  </a:ext>
                </a:extLst>
              </p:cNvPr>
              <p:cNvPicPr/>
              <p:nvPr/>
            </p:nvPicPr>
            <p:blipFill>
              <a:blip r:embed="rId65"/>
              <a:stretch>
                <a:fillRect/>
              </a:stretch>
            </p:blipFill>
            <p:spPr>
              <a:xfrm>
                <a:off x="5265141" y="3245812"/>
                <a:ext cx="415080" cy="359247"/>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34" name="Ink 233">
                <a:extLst>
                  <a:ext uri="{FF2B5EF4-FFF2-40B4-BE49-F238E27FC236}">
                    <a16:creationId xmlns:a16="http://schemas.microsoft.com/office/drawing/2014/main" id="{910F1E4A-C2F5-9D27-8B55-2471610D71A9}"/>
                  </a:ext>
                </a:extLst>
              </p14:cNvPr>
              <p14:cNvContentPartPr/>
              <p14:nvPr/>
            </p14:nvContentPartPr>
            <p14:xfrm>
              <a:off x="8361501" y="3002435"/>
              <a:ext cx="1246680" cy="580320"/>
            </p14:xfrm>
          </p:contentPart>
        </mc:Choice>
        <mc:Fallback>
          <p:pic>
            <p:nvPicPr>
              <p:cNvPr id="234" name="Ink 233">
                <a:extLst>
                  <a:ext uri="{FF2B5EF4-FFF2-40B4-BE49-F238E27FC236}">
                    <a16:creationId xmlns:a16="http://schemas.microsoft.com/office/drawing/2014/main" id="{910F1E4A-C2F5-9D27-8B55-2471610D71A9}"/>
                  </a:ext>
                </a:extLst>
              </p:cNvPr>
              <p:cNvPicPr/>
              <p:nvPr/>
            </p:nvPicPr>
            <p:blipFill>
              <a:blip r:embed="rId67"/>
              <a:stretch>
                <a:fillRect/>
              </a:stretch>
            </p:blipFill>
            <p:spPr>
              <a:xfrm>
                <a:off x="8346025" y="2986955"/>
                <a:ext cx="1277271" cy="6109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71" name="Ink 370">
                <a:extLst>
                  <a:ext uri="{FF2B5EF4-FFF2-40B4-BE49-F238E27FC236}">
                    <a16:creationId xmlns:a16="http://schemas.microsoft.com/office/drawing/2014/main" id="{29922D30-AC83-D505-B64F-1A3CB8D359E8}"/>
                  </a:ext>
                </a:extLst>
              </p14:cNvPr>
              <p14:cNvContentPartPr/>
              <p14:nvPr/>
            </p14:nvContentPartPr>
            <p14:xfrm>
              <a:off x="620421" y="5543315"/>
              <a:ext cx="462960" cy="289440"/>
            </p14:xfrm>
          </p:contentPart>
        </mc:Choice>
        <mc:Fallback>
          <p:pic>
            <p:nvPicPr>
              <p:cNvPr id="371" name="Ink 370">
                <a:extLst>
                  <a:ext uri="{FF2B5EF4-FFF2-40B4-BE49-F238E27FC236}">
                    <a16:creationId xmlns:a16="http://schemas.microsoft.com/office/drawing/2014/main" id="{29922D30-AC83-D505-B64F-1A3CB8D359E8}"/>
                  </a:ext>
                </a:extLst>
              </p:cNvPr>
              <p:cNvPicPr/>
              <p:nvPr/>
            </p:nvPicPr>
            <p:blipFill>
              <a:blip r:embed="rId69"/>
              <a:stretch>
                <a:fillRect/>
              </a:stretch>
            </p:blipFill>
            <p:spPr>
              <a:xfrm>
                <a:off x="604941" y="5527835"/>
                <a:ext cx="49356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89" name="Ink 388">
                <a:extLst>
                  <a:ext uri="{FF2B5EF4-FFF2-40B4-BE49-F238E27FC236}">
                    <a16:creationId xmlns:a16="http://schemas.microsoft.com/office/drawing/2014/main" id="{52A4D2D2-1C9C-40EC-B333-D0EB890723E2}"/>
                  </a:ext>
                </a:extLst>
              </p14:cNvPr>
              <p14:cNvContentPartPr/>
              <p14:nvPr/>
            </p14:nvContentPartPr>
            <p14:xfrm>
              <a:off x="1263381" y="5291675"/>
              <a:ext cx="1811160" cy="605880"/>
            </p14:xfrm>
          </p:contentPart>
        </mc:Choice>
        <mc:Fallback>
          <p:pic>
            <p:nvPicPr>
              <p:cNvPr id="389" name="Ink 388">
                <a:extLst>
                  <a:ext uri="{FF2B5EF4-FFF2-40B4-BE49-F238E27FC236}">
                    <a16:creationId xmlns:a16="http://schemas.microsoft.com/office/drawing/2014/main" id="{52A4D2D2-1C9C-40EC-B333-D0EB890723E2}"/>
                  </a:ext>
                </a:extLst>
              </p:cNvPr>
              <p:cNvPicPr/>
              <p:nvPr/>
            </p:nvPicPr>
            <p:blipFill>
              <a:blip r:embed="rId71"/>
              <a:stretch>
                <a:fillRect/>
              </a:stretch>
            </p:blipFill>
            <p:spPr>
              <a:xfrm>
                <a:off x="1247901" y="5276195"/>
                <a:ext cx="1841760" cy="6364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90" name="Ink 389">
                <a:extLst>
                  <a:ext uri="{FF2B5EF4-FFF2-40B4-BE49-F238E27FC236}">
                    <a16:creationId xmlns:a16="http://schemas.microsoft.com/office/drawing/2014/main" id="{5ACC3036-4F12-567D-B756-2AD0ADB60F02}"/>
                  </a:ext>
                </a:extLst>
              </p14:cNvPr>
              <p14:cNvContentPartPr/>
              <p14:nvPr/>
            </p14:nvContentPartPr>
            <p14:xfrm>
              <a:off x="2980221" y="5559155"/>
              <a:ext cx="180720" cy="266040"/>
            </p14:xfrm>
          </p:contentPart>
        </mc:Choice>
        <mc:Fallback>
          <p:pic>
            <p:nvPicPr>
              <p:cNvPr id="390" name="Ink 389">
                <a:extLst>
                  <a:ext uri="{FF2B5EF4-FFF2-40B4-BE49-F238E27FC236}">
                    <a16:creationId xmlns:a16="http://schemas.microsoft.com/office/drawing/2014/main" id="{5ACC3036-4F12-567D-B756-2AD0ADB60F02}"/>
                  </a:ext>
                </a:extLst>
              </p:cNvPr>
              <p:cNvPicPr/>
              <p:nvPr/>
            </p:nvPicPr>
            <p:blipFill>
              <a:blip r:embed="rId73"/>
              <a:stretch>
                <a:fillRect/>
              </a:stretch>
            </p:blipFill>
            <p:spPr>
              <a:xfrm>
                <a:off x="2964710" y="5543675"/>
                <a:ext cx="211381" cy="296640"/>
              </a:xfrm>
              <a:prstGeom prst="rect">
                <a:avLst/>
              </a:prstGeom>
            </p:spPr>
          </p:pic>
        </mc:Fallback>
      </mc:AlternateContent>
      <p:sp>
        <p:nvSpPr>
          <p:cNvPr id="2" name="TextBox 1">
            <a:extLst>
              <a:ext uri="{FF2B5EF4-FFF2-40B4-BE49-F238E27FC236}">
                <a16:creationId xmlns:a16="http://schemas.microsoft.com/office/drawing/2014/main" id="{DB443D00-C451-3706-E1E3-EFCD05AEFA20}"/>
              </a:ext>
            </a:extLst>
          </p:cNvPr>
          <p:cNvSpPr txBox="1"/>
          <p:nvPr/>
        </p:nvSpPr>
        <p:spPr>
          <a:xfrm>
            <a:off x="2053940" y="5215652"/>
            <a:ext cx="1164600" cy="692280"/>
          </a:xfrm>
          <a:prstGeom prst="rect">
            <a:avLst/>
          </a:prstGeom>
          <a:solidFill>
            <a:schemeClr val="bg1"/>
          </a:solidFill>
        </p:spPr>
        <p:txBody>
          <a:bodyPr wrap="square" rtlCol="0">
            <a:spAutoFit/>
          </a:bodyPr>
          <a:lstStyle/>
          <a:p>
            <a:endParaRPr lang="en-US"/>
          </a:p>
        </p:txBody>
      </p:sp>
      <mc:AlternateContent xmlns:mc="http://schemas.openxmlformats.org/markup-compatibility/2006">
        <mc:Choice xmlns:p14="http://schemas.microsoft.com/office/powerpoint/2010/main" Requires="p14">
          <p:contentPart p14:bwMode="auto" r:id="rId74">
            <p14:nvContentPartPr>
              <p14:cNvPr id="8" name="Ink 7">
                <a:extLst>
                  <a:ext uri="{FF2B5EF4-FFF2-40B4-BE49-F238E27FC236}">
                    <a16:creationId xmlns:a16="http://schemas.microsoft.com/office/drawing/2014/main" id="{7560C5D4-AD3F-3C60-D88B-165AFCE634D3}"/>
                  </a:ext>
                </a:extLst>
              </p14:cNvPr>
              <p14:cNvContentPartPr/>
              <p14:nvPr/>
            </p14:nvContentPartPr>
            <p14:xfrm>
              <a:off x="5772021" y="1058795"/>
              <a:ext cx="682560" cy="470520"/>
            </p14:xfrm>
          </p:contentPart>
        </mc:Choice>
        <mc:Fallback>
          <p:pic>
            <p:nvPicPr>
              <p:cNvPr id="8" name="Ink 7">
                <a:extLst>
                  <a:ext uri="{FF2B5EF4-FFF2-40B4-BE49-F238E27FC236}">
                    <a16:creationId xmlns:a16="http://schemas.microsoft.com/office/drawing/2014/main" id="{7560C5D4-AD3F-3C60-D88B-165AFCE634D3}"/>
                  </a:ext>
                </a:extLst>
              </p:cNvPr>
              <p:cNvPicPr/>
              <p:nvPr/>
            </p:nvPicPr>
            <p:blipFill>
              <a:blip r:embed="rId75"/>
              <a:stretch>
                <a:fillRect/>
              </a:stretch>
            </p:blipFill>
            <p:spPr>
              <a:xfrm>
                <a:off x="5756541" y="1043327"/>
                <a:ext cx="713160" cy="501097"/>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5" name="Ink 14">
                <a:extLst>
                  <a:ext uri="{FF2B5EF4-FFF2-40B4-BE49-F238E27FC236}">
                    <a16:creationId xmlns:a16="http://schemas.microsoft.com/office/drawing/2014/main" id="{474AEC00-5C6E-5313-7B16-E52AA43AA019}"/>
                  </a:ext>
                </a:extLst>
              </p14:cNvPr>
              <p14:cNvContentPartPr/>
              <p14:nvPr/>
            </p14:nvContentPartPr>
            <p14:xfrm>
              <a:off x="2199741" y="5315075"/>
              <a:ext cx="682200" cy="399600"/>
            </p14:xfrm>
          </p:contentPart>
        </mc:Choice>
        <mc:Fallback>
          <p:pic>
            <p:nvPicPr>
              <p:cNvPr id="15" name="Ink 14">
                <a:extLst>
                  <a:ext uri="{FF2B5EF4-FFF2-40B4-BE49-F238E27FC236}">
                    <a16:creationId xmlns:a16="http://schemas.microsoft.com/office/drawing/2014/main" id="{474AEC00-5C6E-5313-7B16-E52AA43AA019}"/>
                  </a:ext>
                </a:extLst>
              </p:cNvPr>
              <p:cNvPicPr/>
              <p:nvPr/>
            </p:nvPicPr>
            <p:blipFill>
              <a:blip r:embed="rId77"/>
              <a:stretch>
                <a:fillRect/>
              </a:stretch>
            </p:blipFill>
            <p:spPr>
              <a:xfrm>
                <a:off x="2184269" y="5299581"/>
                <a:ext cx="712784" cy="430228"/>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0" name="Ink 19">
                <a:extLst>
                  <a:ext uri="{FF2B5EF4-FFF2-40B4-BE49-F238E27FC236}">
                    <a16:creationId xmlns:a16="http://schemas.microsoft.com/office/drawing/2014/main" id="{923A0C95-C29A-BCCC-F778-66F196B29334}"/>
                  </a:ext>
                </a:extLst>
              </p14:cNvPr>
              <p14:cNvContentPartPr/>
              <p14:nvPr/>
            </p14:nvContentPartPr>
            <p14:xfrm>
              <a:off x="6997461" y="3755915"/>
              <a:ext cx="525600" cy="391320"/>
            </p14:xfrm>
          </p:contentPart>
        </mc:Choice>
        <mc:Fallback>
          <p:pic>
            <p:nvPicPr>
              <p:cNvPr id="20" name="Ink 19">
                <a:extLst>
                  <a:ext uri="{FF2B5EF4-FFF2-40B4-BE49-F238E27FC236}">
                    <a16:creationId xmlns:a16="http://schemas.microsoft.com/office/drawing/2014/main" id="{923A0C95-C29A-BCCC-F778-66F196B29334}"/>
                  </a:ext>
                </a:extLst>
              </p:cNvPr>
              <p:cNvPicPr/>
              <p:nvPr/>
            </p:nvPicPr>
            <p:blipFill>
              <a:blip r:embed="rId79"/>
              <a:stretch>
                <a:fillRect/>
              </a:stretch>
            </p:blipFill>
            <p:spPr>
              <a:xfrm>
                <a:off x="6986661" y="3745115"/>
                <a:ext cx="54684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1" name="Ink 40">
                <a:extLst>
                  <a:ext uri="{FF2B5EF4-FFF2-40B4-BE49-F238E27FC236}">
                    <a16:creationId xmlns:a16="http://schemas.microsoft.com/office/drawing/2014/main" id="{82532093-67AF-255F-B439-0D8A155C4627}"/>
                  </a:ext>
                </a:extLst>
              </p14:cNvPr>
              <p14:cNvContentPartPr/>
              <p14:nvPr/>
            </p14:nvContentPartPr>
            <p14:xfrm>
              <a:off x="7836261" y="3676715"/>
              <a:ext cx="517680" cy="792360"/>
            </p14:xfrm>
          </p:contentPart>
        </mc:Choice>
        <mc:Fallback>
          <p:pic>
            <p:nvPicPr>
              <p:cNvPr id="41" name="Ink 40">
                <a:extLst>
                  <a:ext uri="{FF2B5EF4-FFF2-40B4-BE49-F238E27FC236}">
                    <a16:creationId xmlns:a16="http://schemas.microsoft.com/office/drawing/2014/main" id="{82532093-67AF-255F-B439-0D8A155C4627}"/>
                  </a:ext>
                </a:extLst>
              </p:cNvPr>
              <p:cNvPicPr/>
              <p:nvPr/>
            </p:nvPicPr>
            <p:blipFill>
              <a:blip r:embed="rId81"/>
              <a:stretch>
                <a:fillRect/>
              </a:stretch>
            </p:blipFill>
            <p:spPr>
              <a:xfrm>
                <a:off x="7825469" y="3665915"/>
                <a:ext cx="538905" cy="8136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6" name="Ink 55">
                <a:extLst>
                  <a:ext uri="{FF2B5EF4-FFF2-40B4-BE49-F238E27FC236}">
                    <a16:creationId xmlns:a16="http://schemas.microsoft.com/office/drawing/2014/main" id="{AB1B7915-5C3F-309C-7D54-96E4DA485F0D}"/>
                  </a:ext>
                </a:extLst>
              </p14:cNvPr>
              <p14:cNvContentPartPr/>
              <p14:nvPr/>
            </p14:nvContentPartPr>
            <p14:xfrm>
              <a:off x="10917141" y="3425795"/>
              <a:ext cx="31680" cy="8280"/>
            </p14:xfrm>
          </p:contentPart>
        </mc:Choice>
        <mc:Fallback>
          <p:pic>
            <p:nvPicPr>
              <p:cNvPr id="56" name="Ink 55">
                <a:extLst>
                  <a:ext uri="{FF2B5EF4-FFF2-40B4-BE49-F238E27FC236}">
                    <a16:creationId xmlns:a16="http://schemas.microsoft.com/office/drawing/2014/main" id="{AB1B7915-5C3F-309C-7D54-96E4DA485F0D}"/>
                  </a:ext>
                </a:extLst>
              </p:cNvPr>
              <p:cNvPicPr/>
              <p:nvPr/>
            </p:nvPicPr>
            <p:blipFill>
              <a:blip r:embed="rId83"/>
              <a:stretch>
                <a:fillRect/>
              </a:stretch>
            </p:blipFill>
            <p:spPr>
              <a:xfrm>
                <a:off x="10901835" y="3409611"/>
                <a:ext cx="61936" cy="40271"/>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57" name="Ink 456">
                <a:extLst>
                  <a:ext uri="{FF2B5EF4-FFF2-40B4-BE49-F238E27FC236}">
                    <a16:creationId xmlns:a16="http://schemas.microsoft.com/office/drawing/2014/main" id="{C43FD35D-11DA-6F87-C9BD-9186E1A91E9A}"/>
                  </a:ext>
                </a:extLst>
              </p14:cNvPr>
              <p14:cNvContentPartPr/>
              <p14:nvPr/>
            </p14:nvContentPartPr>
            <p14:xfrm>
              <a:off x="744981" y="4382315"/>
              <a:ext cx="820080" cy="306000"/>
            </p14:xfrm>
          </p:contentPart>
        </mc:Choice>
        <mc:Fallback>
          <p:pic>
            <p:nvPicPr>
              <p:cNvPr id="457" name="Ink 456">
                <a:extLst>
                  <a:ext uri="{FF2B5EF4-FFF2-40B4-BE49-F238E27FC236}">
                    <a16:creationId xmlns:a16="http://schemas.microsoft.com/office/drawing/2014/main" id="{C43FD35D-11DA-6F87-C9BD-9186E1A91E9A}"/>
                  </a:ext>
                </a:extLst>
              </p:cNvPr>
              <p:cNvPicPr/>
              <p:nvPr/>
            </p:nvPicPr>
            <p:blipFill>
              <a:blip r:embed="rId85"/>
              <a:stretch>
                <a:fillRect/>
              </a:stretch>
            </p:blipFill>
            <p:spPr>
              <a:xfrm>
                <a:off x="729501" y="4366853"/>
                <a:ext cx="850680" cy="336564"/>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62" name="Ink 461">
                <a:extLst>
                  <a:ext uri="{FF2B5EF4-FFF2-40B4-BE49-F238E27FC236}">
                    <a16:creationId xmlns:a16="http://schemas.microsoft.com/office/drawing/2014/main" id="{96E9C331-C53C-B204-1537-5DD91A94021C}"/>
                  </a:ext>
                </a:extLst>
              </p14:cNvPr>
              <p14:cNvContentPartPr/>
              <p14:nvPr/>
            </p14:nvContentPartPr>
            <p14:xfrm>
              <a:off x="1792941" y="4335155"/>
              <a:ext cx="509040" cy="564840"/>
            </p14:xfrm>
          </p:contentPart>
        </mc:Choice>
        <mc:Fallback>
          <p:pic>
            <p:nvPicPr>
              <p:cNvPr id="462" name="Ink 461">
                <a:extLst>
                  <a:ext uri="{FF2B5EF4-FFF2-40B4-BE49-F238E27FC236}">
                    <a16:creationId xmlns:a16="http://schemas.microsoft.com/office/drawing/2014/main" id="{96E9C331-C53C-B204-1537-5DD91A94021C}"/>
                  </a:ext>
                </a:extLst>
              </p:cNvPr>
              <p:cNvPicPr/>
              <p:nvPr/>
            </p:nvPicPr>
            <p:blipFill>
              <a:blip r:embed="rId87"/>
              <a:stretch>
                <a:fillRect/>
              </a:stretch>
            </p:blipFill>
            <p:spPr>
              <a:xfrm>
                <a:off x="1777461" y="4319675"/>
                <a:ext cx="539640" cy="5954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75" name="Ink 474">
                <a:extLst>
                  <a:ext uri="{FF2B5EF4-FFF2-40B4-BE49-F238E27FC236}">
                    <a16:creationId xmlns:a16="http://schemas.microsoft.com/office/drawing/2014/main" id="{62C647BE-3CDA-52B0-E7A2-F53D350CB267}"/>
                  </a:ext>
                </a:extLst>
              </p14:cNvPr>
              <p14:cNvContentPartPr/>
              <p14:nvPr/>
            </p14:nvContentPartPr>
            <p14:xfrm>
              <a:off x="2575941" y="4060835"/>
              <a:ext cx="886320" cy="702360"/>
            </p14:xfrm>
          </p:contentPart>
        </mc:Choice>
        <mc:Fallback>
          <p:pic>
            <p:nvPicPr>
              <p:cNvPr id="475" name="Ink 474">
                <a:extLst>
                  <a:ext uri="{FF2B5EF4-FFF2-40B4-BE49-F238E27FC236}">
                    <a16:creationId xmlns:a16="http://schemas.microsoft.com/office/drawing/2014/main" id="{62C647BE-3CDA-52B0-E7A2-F53D350CB267}"/>
                  </a:ext>
                </a:extLst>
              </p:cNvPr>
              <p:cNvPicPr/>
              <p:nvPr/>
            </p:nvPicPr>
            <p:blipFill>
              <a:blip r:embed="rId89"/>
              <a:stretch>
                <a:fillRect/>
              </a:stretch>
            </p:blipFill>
            <p:spPr>
              <a:xfrm>
                <a:off x="2560461" y="4045355"/>
                <a:ext cx="916920" cy="732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76" name="Ink 475">
                <a:extLst>
                  <a:ext uri="{FF2B5EF4-FFF2-40B4-BE49-F238E27FC236}">
                    <a16:creationId xmlns:a16="http://schemas.microsoft.com/office/drawing/2014/main" id="{E3094612-6A66-9485-519A-B443FB9792CE}"/>
                  </a:ext>
                </a:extLst>
              </p14:cNvPr>
              <p14:cNvContentPartPr/>
              <p14:nvPr/>
            </p14:nvContentPartPr>
            <p14:xfrm>
              <a:off x="2082021" y="4546835"/>
              <a:ext cx="321840" cy="313200"/>
            </p14:xfrm>
          </p:contentPart>
        </mc:Choice>
        <mc:Fallback>
          <p:pic>
            <p:nvPicPr>
              <p:cNvPr id="476" name="Ink 475">
                <a:extLst>
                  <a:ext uri="{FF2B5EF4-FFF2-40B4-BE49-F238E27FC236}">
                    <a16:creationId xmlns:a16="http://schemas.microsoft.com/office/drawing/2014/main" id="{E3094612-6A66-9485-519A-B443FB9792CE}"/>
                  </a:ext>
                </a:extLst>
              </p:cNvPr>
              <p:cNvPicPr/>
              <p:nvPr/>
            </p:nvPicPr>
            <p:blipFill>
              <a:blip r:embed="rId91"/>
              <a:stretch>
                <a:fillRect/>
              </a:stretch>
            </p:blipFill>
            <p:spPr>
              <a:xfrm>
                <a:off x="2066541" y="4531337"/>
                <a:ext cx="352440" cy="343835"/>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77" name="Ink 476">
                <a:extLst>
                  <a:ext uri="{FF2B5EF4-FFF2-40B4-BE49-F238E27FC236}">
                    <a16:creationId xmlns:a16="http://schemas.microsoft.com/office/drawing/2014/main" id="{D5F5F8EF-5A12-7793-8EE3-86EAD2D3492D}"/>
                  </a:ext>
                </a:extLst>
              </p14:cNvPr>
              <p14:cNvContentPartPr/>
              <p14:nvPr/>
            </p14:nvContentPartPr>
            <p14:xfrm>
              <a:off x="3579261" y="4233275"/>
              <a:ext cx="118080" cy="225000"/>
            </p14:xfrm>
          </p:contentPart>
        </mc:Choice>
        <mc:Fallback>
          <p:pic>
            <p:nvPicPr>
              <p:cNvPr id="477" name="Ink 476">
                <a:extLst>
                  <a:ext uri="{FF2B5EF4-FFF2-40B4-BE49-F238E27FC236}">
                    <a16:creationId xmlns:a16="http://schemas.microsoft.com/office/drawing/2014/main" id="{D5F5F8EF-5A12-7793-8EE3-86EAD2D3492D}"/>
                  </a:ext>
                </a:extLst>
              </p:cNvPr>
              <p:cNvPicPr/>
              <p:nvPr/>
            </p:nvPicPr>
            <p:blipFill>
              <a:blip r:embed="rId93"/>
              <a:stretch>
                <a:fillRect/>
              </a:stretch>
            </p:blipFill>
            <p:spPr>
              <a:xfrm>
                <a:off x="3563734" y="4217795"/>
                <a:ext cx="148774"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78" name="Ink 477">
                <a:extLst>
                  <a:ext uri="{FF2B5EF4-FFF2-40B4-BE49-F238E27FC236}">
                    <a16:creationId xmlns:a16="http://schemas.microsoft.com/office/drawing/2014/main" id="{0D968EB7-5680-5602-E39A-4DD1446C6121}"/>
                  </a:ext>
                </a:extLst>
              </p14:cNvPr>
              <p14:cNvContentPartPr/>
              <p14:nvPr/>
            </p14:nvContentPartPr>
            <p14:xfrm>
              <a:off x="2069781" y="4476275"/>
              <a:ext cx="28080" cy="31680"/>
            </p14:xfrm>
          </p:contentPart>
        </mc:Choice>
        <mc:Fallback>
          <p:pic>
            <p:nvPicPr>
              <p:cNvPr id="478" name="Ink 477">
                <a:extLst>
                  <a:ext uri="{FF2B5EF4-FFF2-40B4-BE49-F238E27FC236}">
                    <a16:creationId xmlns:a16="http://schemas.microsoft.com/office/drawing/2014/main" id="{0D968EB7-5680-5602-E39A-4DD1446C6121}"/>
                  </a:ext>
                </a:extLst>
              </p:cNvPr>
              <p:cNvPicPr/>
              <p:nvPr/>
            </p:nvPicPr>
            <p:blipFill>
              <a:blip r:embed="rId95"/>
              <a:stretch>
                <a:fillRect/>
              </a:stretch>
            </p:blipFill>
            <p:spPr>
              <a:xfrm>
                <a:off x="2054301" y="4460795"/>
                <a:ext cx="586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79" name="Ink 478">
                <a:extLst>
                  <a:ext uri="{FF2B5EF4-FFF2-40B4-BE49-F238E27FC236}">
                    <a16:creationId xmlns:a16="http://schemas.microsoft.com/office/drawing/2014/main" id="{641C5BB6-AC47-8327-A5D1-A16837E765D3}"/>
                  </a:ext>
                </a:extLst>
              </p14:cNvPr>
              <p14:cNvContentPartPr/>
              <p14:nvPr/>
            </p14:nvContentPartPr>
            <p14:xfrm>
              <a:off x="2136741" y="4335155"/>
              <a:ext cx="102240" cy="203400"/>
            </p14:xfrm>
          </p:contentPart>
        </mc:Choice>
        <mc:Fallback>
          <p:pic>
            <p:nvPicPr>
              <p:cNvPr id="479" name="Ink 478">
                <a:extLst>
                  <a:ext uri="{FF2B5EF4-FFF2-40B4-BE49-F238E27FC236}">
                    <a16:creationId xmlns:a16="http://schemas.microsoft.com/office/drawing/2014/main" id="{641C5BB6-AC47-8327-A5D1-A16837E765D3}"/>
                  </a:ext>
                </a:extLst>
              </p:cNvPr>
              <p:cNvPicPr/>
              <p:nvPr/>
            </p:nvPicPr>
            <p:blipFill>
              <a:blip r:embed="rId97"/>
              <a:stretch>
                <a:fillRect/>
              </a:stretch>
            </p:blipFill>
            <p:spPr>
              <a:xfrm>
                <a:off x="2121261" y="4319648"/>
                <a:ext cx="132840" cy="234054"/>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81" name="Ink 480">
                <a:extLst>
                  <a:ext uri="{FF2B5EF4-FFF2-40B4-BE49-F238E27FC236}">
                    <a16:creationId xmlns:a16="http://schemas.microsoft.com/office/drawing/2014/main" id="{C21677AC-2395-34C1-018D-5988D12F2439}"/>
                  </a:ext>
                </a:extLst>
              </p14:cNvPr>
              <p14:cNvContentPartPr/>
              <p14:nvPr/>
            </p14:nvContentPartPr>
            <p14:xfrm>
              <a:off x="3267501" y="4492115"/>
              <a:ext cx="453240" cy="55080"/>
            </p14:xfrm>
          </p:contentPart>
        </mc:Choice>
        <mc:Fallback>
          <p:pic>
            <p:nvPicPr>
              <p:cNvPr id="481" name="Ink 480">
                <a:extLst>
                  <a:ext uri="{FF2B5EF4-FFF2-40B4-BE49-F238E27FC236}">
                    <a16:creationId xmlns:a16="http://schemas.microsoft.com/office/drawing/2014/main" id="{C21677AC-2395-34C1-018D-5988D12F2439}"/>
                  </a:ext>
                </a:extLst>
              </p:cNvPr>
              <p:cNvPicPr/>
              <p:nvPr/>
            </p:nvPicPr>
            <p:blipFill>
              <a:blip r:embed="rId99"/>
              <a:stretch>
                <a:fillRect/>
              </a:stretch>
            </p:blipFill>
            <p:spPr>
              <a:xfrm>
                <a:off x="3252033" y="4476736"/>
                <a:ext cx="483816" cy="85481"/>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82" name="Ink 481">
                <a:extLst>
                  <a:ext uri="{FF2B5EF4-FFF2-40B4-BE49-F238E27FC236}">
                    <a16:creationId xmlns:a16="http://schemas.microsoft.com/office/drawing/2014/main" id="{0DBC6000-54A3-BD48-4189-4952A86784F1}"/>
                  </a:ext>
                </a:extLst>
              </p14:cNvPr>
              <p14:cNvContentPartPr/>
              <p14:nvPr/>
            </p14:nvContentPartPr>
            <p14:xfrm>
              <a:off x="3320781" y="4609475"/>
              <a:ext cx="110160" cy="234720"/>
            </p14:xfrm>
          </p:contentPart>
        </mc:Choice>
        <mc:Fallback>
          <p:pic>
            <p:nvPicPr>
              <p:cNvPr id="482" name="Ink 481">
                <a:extLst>
                  <a:ext uri="{FF2B5EF4-FFF2-40B4-BE49-F238E27FC236}">
                    <a16:creationId xmlns:a16="http://schemas.microsoft.com/office/drawing/2014/main" id="{0DBC6000-54A3-BD48-4189-4952A86784F1}"/>
                  </a:ext>
                </a:extLst>
              </p:cNvPr>
              <p:cNvPicPr/>
              <p:nvPr/>
            </p:nvPicPr>
            <p:blipFill>
              <a:blip r:embed="rId101"/>
              <a:stretch>
                <a:fillRect/>
              </a:stretch>
            </p:blipFill>
            <p:spPr>
              <a:xfrm>
                <a:off x="3305301" y="4593995"/>
                <a:ext cx="14076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83" name="Ink 482">
                <a:extLst>
                  <a:ext uri="{FF2B5EF4-FFF2-40B4-BE49-F238E27FC236}">
                    <a16:creationId xmlns:a16="http://schemas.microsoft.com/office/drawing/2014/main" id="{6AAD56EB-145E-4E3E-B9C9-62877EAB2AE0}"/>
                  </a:ext>
                </a:extLst>
              </p14:cNvPr>
              <p14:cNvContentPartPr/>
              <p14:nvPr/>
            </p14:nvContentPartPr>
            <p14:xfrm>
              <a:off x="3469461" y="4774355"/>
              <a:ext cx="8280" cy="16200"/>
            </p14:xfrm>
          </p:contentPart>
        </mc:Choice>
        <mc:Fallback>
          <p:pic>
            <p:nvPicPr>
              <p:cNvPr id="483" name="Ink 482">
                <a:extLst>
                  <a:ext uri="{FF2B5EF4-FFF2-40B4-BE49-F238E27FC236}">
                    <a16:creationId xmlns:a16="http://schemas.microsoft.com/office/drawing/2014/main" id="{6AAD56EB-145E-4E3E-B9C9-62877EAB2AE0}"/>
                  </a:ext>
                </a:extLst>
              </p:cNvPr>
              <p:cNvPicPr/>
              <p:nvPr/>
            </p:nvPicPr>
            <p:blipFill>
              <a:blip r:embed="rId103"/>
              <a:stretch>
                <a:fillRect/>
              </a:stretch>
            </p:blipFill>
            <p:spPr>
              <a:xfrm>
                <a:off x="3453981" y="4758875"/>
                <a:ext cx="388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84" name="Ink 483">
                <a:extLst>
                  <a:ext uri="{FF2B5EF4-FFF2-40B4-BE49-F238E27FC236}">
                    <a16:creationId xmlns:a16="http://schemas.microsoft.com/office/drawing/2014/main" id="{E47D8214-B560-B0A2-497B-EF4991320282}"/>
                  </a:ext>
                </a:extLst>
              </p14:cNvPr>
              <p14:cNvContentPartPr/>
              <p14:nvPr/>
            </p14:nvContentPartPr>
            <p14:xfrm>
              <a:off x="3524541" y="4593995"/>
              <a:ext cx="125640" cy="289440"/>
            </p14:xfrm>
          </p:contentPart>
        </mc:Choice>
        <mc:Fallback>
          <p:pic>
            <p:nvPicPr>
              <p:cNvPr id="484" name="Ink 483">
                <a:extLst>
                  <a:ext uri="{FF2B5EF4-FFF2-40B4-BE49-F238E27FC236}">
                    <a16:creationId xmlns:a16="http://schemas.microsoft.com/office/drawing/2014/main" id="{E47D8214-B560-B0A2-497B-EF4991320282}"/>
                  </a:ext>
                </a:extLst>
              </p:cNvPr>
              <p:cNvPicPr/>
              <p:nvPr/>
            </p:nvPicPr>
            <p:blipFill>
              <a:blip r:embed="rId105"/>
              <a:stretch>
                <a:fillRect/>
              </a:stretch>
            </p:blipFill>
            <p:spPr>
              <a:xfrm>
                <a:off x="3509105" y="4578534"/>
                <a:ext cx="156153" cy="320002"/>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491" name="Ink 490">
                <a:extLst>
                  <a:ext uri="{FF2B5EF4-FFF2-40B4-BE49-F238E27FC236}">
                    <a16:creationId xmlns:a16="http://schemas.microsoft.com/office/drawing/2014/main" id="{D1647455-54EA-D50D-B29E-7105FF6F8161}"/>
                  </a:ext>
                </a:extLst>
              </p14:cNvPr>
              <p14:cNvContentPartPr/>
              <p14:nvPr/>
            </p14:nvContentPartPr>
            <p14:xfrm>
              <a:off x="3728301" y="4060835"/>
              <a:ext cx="408240" cy="768600"/>
            </p14:xfrm>
          </p:contentPart>
        </mc:Choice>
        <mc:Fallback>
          <p:pic>
            <p:nvPicPr>
              <p:cNvPr id="491" name="Ink 490">
                <a:extLst>
                  <a:ext uri="{FF2B5EF4-FFF2-40B4-BE49-F238E27FC236}">
                    <a16:creationId xmlns:a16="http://schemas.microsoft.com/office/drawing/2014/main" id="{D1647455-54EA-D50D-B29E-7105FF6F8161}"/>
                  </a:ext>
                </a:extLst>
              </p:cNvPr>
              <p:cNvPicPr/>
              <p:nvPr/>
            </p:nvPicPr>
            <p:blipFill>
              <a:blip r:embed="rId107"/>
              <a:stretch>
                <a:fillRect/>
              </a:stretch>
            </p:blipFill>
            <p:spPr>
              <a:xfrm>
                <a:off x="3712821" y="4045355"/>
                <a:ext cx="438840" cy="7992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95" name="Ink 494">
                <a:extLst>
                  <a:ext uri="{FF2B5EF4-FFF2-40B4-BE49-F238E27FC236}">
                    <a16:creationId xmlns:a16="http://schemas.microsoft.com/office/drawing/2014/main" id="{8D15E5B4-E6ED-A593-4A15-8FD266AE929C}"/>
                  </a:ext>
                </a:extLst>
              </p14:cNvPr>
              <p14:cNvContentPartPr/>
              <p14:nvPr/>
            </p14:nvContentPartPr>
            <p14:xfrm>
              <a:off x="1642821" y="4115555"/>
              <a:ext cx="188640" cy="850680"/>
            </p14:xfrm>
          </p:contentPart>
        </mc:Choice>
        <mc:Fallback>
          <p:pic>
            <p:nvPicPr>
              <p:cNvPr id="495" name="Ink 494">
                <a:extLst>
                  <a:ext uri="{FF2B5EF4-FFF2-40B4-BE49-F238E27FC236}">
                    <a16:creationId xmlns:a16="http://schemas.microsoft.com/office/drawing/2014/main" id="{8D15E5B4-E6ED-A593-4A15-8FD266AE929C}"/>
                  </a:ext>
                </a:extLst>
              </p:cNvPr>
              <p:cNvPicPr/>
              <p:nvPr/>
            </p:nvPicPr>
            <p:blipFill>
              <a:blip r:embed="rId109"/>
              <a:stretch>
                <a:fillRect/>
              </a:stretch>
            </p:blipFill>
            <p:spPr>
              <a:xfrm>
                <a:off x="1627341" y="4100068"/>
                <a:ext cx="219240" cy="881293"/>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00" name="Ink 499">
                <a:extLst>
                  <a:ext uri="{FF2B5EF4-FFF2-40B4-BE49-F238E27FC236}">
                    <a16:creationId xmlns:a16="http://schemas.microsoft.com/office/drawing/2014/main" id="{E26D68C0-A316-F299-80AA-33798BE5F39F}"/>
                  </a:ext>
                </a:extLst>
              </p14:cNvPr>
              <p14:cNvContentPartPr/>
              <p14:nvPr/>
            </p14:nvContentPartPr>
            <p14:xfrm>
              <a:off x="4253541" y="4023395"/>
              <a:ext cx="400320" cy="390600"/>
            </p14:xfrm>
          </p:contentPart>
        </mc:Choice>
        <mc:Fallback>
          <p:pic>
            <p:nvPicPr>
              <p:cNvPr id="500" name="Ink 499">
                <a:extLst>
                  <a:ext uri="{FF2B5EF4-FFF2-40B4-BE49-F238E27FC236}">
                    <a16:creationId xmlns:a16="http://schemas.microsoft.com/office/drawing/2014/main" id="{E26D68C0-A316-F299-80AA-33798BE5F39F}"/>
                  </a:ext>
                </a:extLst>
              </p:cNvPr>
              <p:cNvPicPr/>
              <p:nvPr/>
            </p:nvPicPr>
            <p:blipFill>
              <a:blip r:embed="rId111"/>
              <a:stretch>
                <a:fillRect/>
              </a:stretch>
            </p:blipFill>
            <p:spPr>
              <a:xfrm>
                <a:off x="4238061" y="4007915"/>
                <a:ext cx="43092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01" name="Ink 500">
                <a:extLst>
                  <a:ext uri="{FF2B5EF4-FFF2-40B4-BE49-F238E27FC236}">
                    <a16:creationId xmlns:a16="http://schemas.microsoft.com/office/drawing/2014/main" id="{9AC5BBC6-AFB5-2E01-5BB5-10F3AAFF019F}"/>
                  </a:ext>
                </a:extLst>
              </p14:cNvPr>
              <p14:cNvContentPartPr/>
              <p14:nvPr/>
            </p14:nvContentPartPr>
            <p14:xfrm>
              <a:off x="4237701" y="4640795"/>
              <a:ext cx="110160" cy="272880"/>
            </p14:xfrm>
          </p:contentPart>
        </mc:Choice>
        <mc:Fallback>
          <p:pic>
            <p:nvPicPr>
              <p:cNvPr id="501" name="Ink 500">
                <a:extLst>
                  <a:ext uri="{FF2B5EF4-FFF2-40B4-BE49-F238E27FC236}">
                    <a16:creationId xmlns:a16="http://schemas.microsoft.com/office/drawing/2014/main" id="{9AC5BBC6-AFB5-2E01-5BB5-10F3AAFF019F}"/>
                  </a:ext>
                </a:extLst>
              </p:cNvPr>
              <p:cNvPicPr/>
              <p:nvPr/>
            </p:nvPicPr>
            <p:blipFill>
              <a:blip r:embed="rId113"/>
              <a:stretch>
                <a:fillRect/>
              </a:stretch>
            </p:blipFill>
            <p:spPr>
              <a:xfrm>
                <a:off x="4222221" y="4625315"/>
                <a:ext cx="14076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502" name="Ink 501">
                <a:extLst>
                  <a:ext uri="{FF2B5EF4-FFF2-40B4-BE49-F238E27FC236}">
                    <a16:creationId xmlns:a16="http://schemas.microsoft.com/office/drawing/2014/main" id="{31B0BCBF-0425-0A05-04B8-39A9E2EC355F}"/>
                  </a:ext>
                </a:extLst>
              </p14:cNvPr>
              <p14:cNvContentPartPr/>
              <p14:nvPr/>
            </p14:nvContentPartPr>
            <p14:xfrm>
              <a:off x="4465221" y="4821155"/>
              <a:ext cx="360" cy="39600"/>
            </p14:xfrm>
          </p:contentPart>
        </mc:Choice>
        <mc:Fallback>
          <p:pic>
            <p:nvPicPr>
              <p:cNvPr id="502" name="Ink 501">
                <a:extLst>
                  <a:ext uri="{FF2B5EF4-FFF2-40B4-BE49-F238E27FC236}">
                    <a16:creationId xmlns:a16="http://schemas.microsoft.com/office/drawing/2014/main" id="{31B0BCBF-0425-0A05-04B8-39A9E2EC355F}"/>
                  </a:ext>
                </a:extLst>
              </p:cNvPr>
              <p:cNvPicPr/>
              <p:nvPr/>
            </p:nvPicPr>
            <p:blipFill>
              <a:blip r:embed="rId115"/>
              <a:stretch>
                <a:fillRect/>
              </a:stretch>
            </p:blipFill>
            <p:spPr>
              <a:xfrm>
                <a:off x="4449741" y="4805675"/>
                <a:ext cx="3096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8" name="Ink 67">
                <a:extLst>
                  <a:ext uri="{FF2B5EF4-FFF2-40B4-BE49-F238E27FC236}">
                    <a16:creationId xmlns:a16="http://schemas.microsoft.com/office/drawing/2014/main" id="{1C5D4852-201E-6BB2-176B-2EE5D4B79F27}"/>
                  </a:ext>
                </a:extLst>
              </p14:cNvPr>
              <p14:cNvContentPartPr/>
              <p14:nvPr/>
            </p14:nvContentPartPr>
            <p14:xfrm>
              <a:off x="4527861" y="3966875"/>
              <a:ext cx="1215360" cy="869760"/>
            </p14:xfrm>
          </p:contentPart>
        </mc:Choice>
        <mc:Fallback>
          <p:pic>
            <p:nvPicPr>
              <p:cNvPr id="68" name="Ink 67">
                <a:extLst>
                  <a:ext uri="{FF2B5EF4-FFF2-40B4-BE49-F238E27FC236}">
                    <a16:creationId xmlns:a16="http://schemas.microsoft.com/office/drawing/2014/main" id="{1C5D4852-201E-6BB2-176B-2EE5D4B79F27}"/>
                  </a:ext>
                </a:extLst>
              </p:cNvPr>
              <p:cNvPicPr/>
              <p:nvPr/>
            </p:nvPicPr>
            <p:blipFill>
              <a:blip r:embed="rId117"/>
              <a:stretch>
                <a:fillRect/>
              </a:stretch>
            </p:blipFill>
            <p:spPr>
              <a:xfrm>
                <a:off x="4512381" y="3951395"/>
                <a:ext cx="1245960" cy="9003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2" name="Ink 71">
                <a:extLst>
                  <a:ext uri="{FF2B5EF4-FFF2-40B4-BE49-F238E27FC236}">
                    <a16:creationId xmlns:a16="http://schemas.microsoft.com/office/drawing/2014/main" id="{AC24905F-52D7-91E1-3214-76881560CB34}"/>
                  </a:ext>
                </a:extLst>
              </p14:cNvPr>
              <p14:cNvContentPartPr/>
              <p14:nvPr/>
            </p14:nvContentPartPr>
            <p14:xfrm>
              <a:off x="5758701" y="3919715"/>
              <a:ext cx="298440" cy="666720"/>
            </p14:xfrm>
          </p:contentPart>
        </mc:Choice>
        <mc:Fallback>
          <p:pic>
            <p:nvPicPr>
              <p:cNvPr id="72" name="Ink 71">
                <a:extLst>
                  <a:ext uri="{FF2B5EF4-FFF2-40B4-BE49-F238E27FC236}">
                    <a16:creationId xmlns:a16="http://schemas.microsoft.com/office/drawing/2014/main" id="{AC24905F-52D7-91E1-3214-76881560CB34}"/>
                  </a:ext>
                </a:extLst>
              </p:cNvPr>
              <p:cNvPicPr/>
              <p:nvPr/>
            </p:nvPicPr>
            <p:blipFill>
              <a:blip r:embed="rId119"/>
              <a:stretch>
                <a:fillRect/>
              </a:stretch>
            </p:blipFill>
            <p:spPr>
              <a:xfrm>
                <a:off x="5743202" y="3904235"/>
                <a:ext cx="329077" cy="6973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5" name="Ink 74">
                <a:extLst>
                  <a:ext uri="{FF2B5EF4-FFF2-40B4-BE49-F238E27FC236}">
                    <a16:creationId xmlns:a16="http://schemas.microsoft.com/office/drawing/2014/main" id="{122F3A89-4ED0-4AEA-7E2C-C28E74F00353}"/>
                  </a:ext>
                </a:extLst>
              </p14:cNvPr>
              <p14:cNvContentPartPr/>
              <p14:nvPr/>
            </p14:nvContentPartPr>
            <p14:xfrm>
              <a:off x="6354501" y="4499675"/>
              <a:ext cx="212040" cy="218880"/>
            </p14:xfrm>
          </p:contentPart>
        </mc:Choice>
        <mc:Fallback>
          <p:pic>
            <p:nvPicPr>
              <p:cNvPr id="75" name="Ink 74">
                <a:extLst>
                  <a:ext uri="{FF2B5EF4-FFF2-40B4-BE49-F238E27FC236}">
                    <a16:creationId xmlns:a16="http://schemas.microsoft.com/office/drawing/2014/main" id="{122F3A89-4ED0-4AEA-7E2C-C28E74F00353}"/>
                  </a:ext>
                </a:extLst>
              </p:cNvPr>
              <p:cNvPicPr/>
              <p:nvPr/>
            </p:nvPicPr>
            <p:blipFill>
              <a:blip r:embed="rId121"/>
              <a:stretch>
                <a:fillRect/>
              </a:stretch>
            </p:blipFill>
            <p:spPr>
              <a:xfrm>
                <a:off x="6339021" y="4484195"/>
                <a:ext cx="24264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5" name="Ink 84">
                <a:extLst>
                  <a:ext uri="{FF2B5EF4-FFF2-40B4-BE49-F238E27FC236}">
                    <a16:creationId xmlns:a16="http://schemas.microsoft.com/office/drawing/2014/main" id="{AA6740AA-644D-1DAE-1FD6-CDB869034E66}"/>
                  </a:ext>
                </a:extLst>
              </p14:cNvPr>
              <p14:cNvContentPartPr/>
              <p14:nvPr/>
            </p14:nvContentPartPr>
            <p14:xfrm>
              <a:off x="6096381" y="4288355"/>
              <a:ext cx="854640" cy="964440"/>
            </p14:xfrm>
          </p:contentPart>
        </mc:Choice>
        <mc:Fallback>
          <p:pic>
            <p:nvPicPr>
              <p:cNvPr id="85" name="Ink 84">
                <a:extLst>
                  <a:ext uri="{FF2B5EF4-FFF2-40B4-BE49-F238E27FC236}">
                    <a16:creationId xmlns:a16="http://schemas.microsoft.com/office/drawing/2014/main" id="{AA6740AA-644D-1DAE-1FD6-CDB869034E66}"/>
                  </a:ext>
                </a:extLst>
              </p:cNvPr>
              <p:cNvPicPr/>
              <p:nvPr/>
            </p:nvPicPr>
            <p:blipFill>
              <a:blip r:embed="rId123"/>
              <a:stretch>
                <a:fillRect/>
              </a:stretch>
            </p:blipFill>
            <p:spPr>
              <a:xfrm>
                <a:off x="6080901" y="4272881"/>
                <a:ext cx="885240" cy="995029"/>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23" name="Ink 122">
                <a:extLst>
                  <a:ext uri="{FF2B5EF4-FFF2-40B4-BE49-F238E27FC236}">
                    <a16:creationId xmlns:a16="http://schemas.microsoft.com/office/drawing/2014/main" id="{CB7FF64B-4CD8-3B5E-4036-01C35F2162B1}"/>
                  </a:ext>
                </a:extLst>
              </p14:cNvPr>
              <p14:cNvContentPartPr/>
              <p14:nvPr/>
            </p14:nvContentPartPr>
            <p14:xfrm>
              <a:off x="7060101" y="4289075"/>
              <a:ext cx="1803600" cy="995040"/>
            </p14:xfrm>
          </p:contentPart>
        </mc:Choice>
        <mc:Fallback>
          <p:pic>
            <p:nvPicPr>
              <p:cNvPr id="123" name="Ink 122">
                <a:extLst>
                  <a:ext uri="{FF2B5EF4-FFF2-40B4-BE49-F238E27FC236}">
                    <a16:creationId xmlns:a16="http://schemas.microsoft.com/office/drawing/2014/main" id="{CB7FF64B-4CD8-3B5E-4036-01C35F2162B1}"/>
                  </a:ext>
                </a:extLst>
              </p:cNvPr>
              <p:cNvPicPr/>
              <p:nvPr/>
            </p:nvPicPr>
            <p:blipFill>
              <a:blip r:embed="rId125"/>
              <a:stretch>
                <a:fillRect/>
              </a:stretch>
            </p:blipFill>
            <p:spPr>
              <a:xfrm>
                <a:off x="7044621" y="4273601"/>
                <a:ext cx="1834200" cy="1025629"/>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515" name="Ink 514">
                <a:extLst>
                  <a:ext uri="{FF2B5EF4-FFF2-40B4-BE49-F238E27FC236}">
                    <a16:creationId xmlns:a16="http://schemas.microsoft.com/office/drawing/2014/main" id="{BEBDD5D4-579D-0C51-7CC1-449BD3CC3E46}"/>
                  </a:ext>
                </a:extLst>
              </p14:cNvPr>
              <p14:cNvContentPartPr/>
              <p14:nvPr/>
            </p14:nvContentPartPr>
            <p14:xfrm>
              <a:off x="184821" y="5999075"/>
              <a:ext cx="721800" cy="631080"/>
            </p14:xfrm>
          </p:contentPart>
        </mc:Choice>
        <mc:Fallback>
          <p:pic>
            <p:nvPicPr>
              <p:cNvPr id="515" name="Ink 514">
                <a:extLst>
                  <a:ext uri="{FF2B5EF4-FFF2-40B4-BE49-F238E27FC236}">
                    <a16:creationId xmlns:a16="http://schemas.microsoft.com/office/drawing/2014/main" id="{BEBDD5D4-579D-0C51-7CC1-449BD3CC3E46}"/>
                  </a:ext>
                </a:extLst>
              </p:cNvPr>
              <p:cNvPicPr/>
              <p:nvPr/>
            </p:nvPicPr>
            <p:blipFill>
              <a:blip r:embed="rId127"/>
              <a:stretch>
                <a:fillRect/>
              </a:stretch>
            </p:blipFill>
            <p:spPr>
              <a:xfrm>
                <a:off x="169333" y="5983595"/>
                <a:ext cx="752415" cy="6616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526" name="Ink 525">
                <a:extLst>
                  <a:ext uri="{FF2B5EF4-FFF2-40B4-BE49-F238E27FC236}">
                    <a16:creationId xmlns:a16="http://schemas.microsoft.com/office/drawing/2014/main" id="{A8B18E49-A439-0ED2-F944-B9E6E2F47CFA}"/>
                  </a:ext>
                </a:extLst>
              </p14:cNvPr>
              <p14:cNvContentPartPr/>
              <p14:nvPr/>
            </p14:nvContentPartPr>
            <p14:xfrm>
              <a:off x="1517541" y="6302915"/>
              <a:ext cx="196560" cy="86760"/>
            </p14:xfrm>
          </p:contentPart>
        </mc:Choice>
        <mc:Fallback>
          <p:pic>
            <p:nvPicPr>
              <p:cNvPr id="526" name="Ink 525">
                <a:extLst>
                  <a:ext uri="{FF2B5EF4-FFF2-40B4-BE49-F238E27FC236}">
                    <a16:creationId xmlns:a16="http://schemas.microsoft.com/office/drawing/2014/main" id="{A8B18E49-A439-0ED2-F944-B9E6E2F47CFA}"/>
                  </a:ext>
                </a:extLst>
              </p:cNvPr>
              <p:cNvPicPr/>
              <p:nvPr/>
            </p:nvPicPr>
            <p:blipFill>
              <a:blip r:embed="rId129"/>
              <a:stretch>
                <a:fillRect/>
              </a:stretch>
            </p:blipFill>
            <p:spPr>
              <a:xfrm>
                <a:off x="1502033" y="6287370"/>
                <a:ext cx="227216" cy="117488"/>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527" name="Ink 526">
                <a:extLst>
                  <a:ext uri="{FF2B5EF4-FFF2-40B4-BE49-F238E27FC236}">
                    <a16:creationId xmlns:a16="http://schemas.microsoft.com/office/drawing/2014/main" id="{7CE3F3BE-93B3-C6D6-C39B-4BE6CC4D17F0}"/>
                  </a:ext>
                </a:extLst>
              </p14:cNvPr>
              <p14:cNvContentPartPr/>
              <p14:nvPr/>
            </p14:nvContentPartPr>
            <p14:xfrm>
              <a:off x="678741" y="5965955"/>
              <a:ext cx="682200" cy="643320"/>
            </p14:xfrm>
          </p:contentPart>
        </mc:Choice>
        <mc:Fallback>
          <p:pic>
            <p:nvPicPr>
              <p:cNvPr id="527" name="Ink 526">
                <a:extLst>
                  <a:ext uri="{FF2B5EF4-FFF2-40B4-BE49-F238E27FC236}">
                    <a16:creationId xmlns:a16="http://schemas.microsoft.com/office/drawing/2014/main" id="{7CE3F3BE-93B3-C6D6-C39B-4BE6CC4D17F0}"/>
                  </a:ext>
                </a:extLst>
              </p:cNvPr>
              <p:cNvPicPr/>
              <p:nvPr/>
            </p:nvPicPr>
            <p:blipFill>
              <a:blip r:embed="rId131"/>
              <a:stretch>
                <a:fillRect/>
              </a:stretch>
            </p:blipFill>
            <p:spPr>
              <a:xfrm>
                <a:off x="663269" y="5950475"/>
                <a:ext cx="712784" cy="6739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533" name="Ink 532">
                <a:extLst>
                  <a:ext uri="{FF2B5EF4-FFF2-40B4-BE49-F238E27FC236}">
                    <a16:creationId xmlns:a16="http://schemas.microsoft.com/office/drawing/2014/main" id="{5BF4B6A3-6ACA-7BFB-7B25-5A313DE33483}"/>
                  </a:ext>
                </a:extLst>
              </p14:cNvPr>
              <p14:cNvContentPartPr/>
              <p14:nvPr/>
            </p14:nvContentPartPr>
            <p14:xfrm>
              <a:off x="1997421" y="6169715"/>
              <a:ext cx="610200" cy="298440"/>
            </p14:xfrm>
          </p:contentPart>
        </mc:Choice>
        <mc:Fallback>
          <p:pic>
            <p:nvPicPr>
              <p:cNvPr id="533" name="Ink 532">
                <a:extLst>
                  <a:ext uri="{FF2B5EF4-FFF2-40B4-BE49-F238E27FC236}">
                    <a16:creationId xmlns:a16="http://schemas.microsoft.com/office/drawing/2014/main" id="{5BF4B6A3-6ACA-7BFB-7B25-5A313DE33483}"/>
                  </a:ext>
                </a:extLst>
              </p:cNvPr>
              <p:cNvPicPr/>
              <p:nvPr/>
            </p:nvPicPr>
            <p:blipFill>
              <a:blip r:embed="rId133"/>
              <a:stretch>
                <a:fillRect/>
              </a:stretch>
            </p:blipFill>
            <p:spPr>
              <a:xfrm>
                <a:off x="1981932" y="6154235"/>
                <a:ext cx="640818"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536" name="Ink 535">
                <a:extLst>
                  <a:ext uri="{FF2B5EF4-FFF2-40B4-BE49-F238E27FC236}">
                    <a16:creationId xmlns:a16="http://schemas.microsoft.com/office/drawing/2014/main" id="{7318CDCB-B092-8A9C-B6AC-0D7E4E897A0B}"/>
                  </a:ext>
                </a:extLst>
              </p14:cNvPr>
              <p14:cNvContentPartPr/>
              <p14:nvPr/>
            </p14:nvContentPartPr>
            <p14:xfrm>
              <a:off x="2818941" y="5918795"/>
              <a:ext cx="219600" cy="677880"/>
            </p14:xfrm>
          </p:contentPart>
        </mc:Choice>
        <mc:Fallback>
          <p:pic>
            <p:nvPicPr>
              <p:cNvPr id="536" name="Ink 535">
                <a:extLst>
                  <a:ext uri="{FF2B5EF4-FFF2-40B4-BE49-F238E27FC236}">
                    <a16:creationId xmlns:a16="http://schemas.microsoft.com/office/drawing/2014/main" id="{7318CDCB-B092-8A9C-B6AC-0D7E4E897A0B}"/>
                  </a:ext>
                </a:extLst>
              </p:cNvPr>
              <p:cNvPicPr/>
              <p:nvPr/>
            </p:nvPicPr>
            <p:blipFill>
              <a:blip r:embed="rId135"/>
              <a:stretch>
                <a:fillRect/>
              </a:stretch>
            </p:blipFill>
            <p:spPr>
              <a:xfrm>
                <a:off x="2803486" y="5903315"/>
                <a:ext cx="250150" cy="7084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543" name="Ink 542">
                <a:extLst>
                  <a:ext uri="{FF2B5EF4-FFF2-40B4-BE49-F238E27FC236}">
                    <a16:creationId xmlns:a16="http://schemas.microsoft.com/office/drawing/2014/main" id="{3427AA28-48AD-4461-D747-E0F9A35CD580}"/>
                  </a:ext>
                </a:extLst>
              </p14:cNvPr>
              <p14:cNvContentPartPr/>
              <p14:nvPr/>
            </p14:nvContentPartPr>
            <p14:xfrm>
              <a:off x="3321501" y="6326315"/>
              <a:ext cx="195480" cy="233640"/>
            </p14:xfrm>
          </p:contentPart>
        </mc:Choice>
        <mc:Fallback>
          <p:pic>
            <p:nvPicPr>
              <p:cNvPr id="543" name="Ink 542">
                <a:extLst>
                  <a:ext uri="{FF2B5EF4-FFF2-40B4-BE49-F238E27FC236}">
                    <a16:creationId xmlns:a16="http://schemas.microsoft.com/office/drawing/2014/main" id="{3427AA28-48AD-4461-D747-E0F9A35CD580}"/>
                  </a:ext>
                </a:extLst>
              </p:cNvPr>
              <p:cNvPicPr/>
              <p:nvPr/>
            </p:nvPicPr>
            <p:blipFill>
              <a:blip r:embed="rId137"/>
              <a:stretch>
                <a:fillRect/>
              </a:stretch>
            </p:blipFill>
            <p:spPr>
              <a:xfrm>
                <a:off x="3306021" y="6310835"/>
                <a:ext cx="22608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544" name="Ink 543">
                <a:extLst>
                  <a:ext uri="{FF2B5EF4-FFF2-40B4-BE49-F238E27FC236}">
                    <a16:creationId xmlns:a16="http://schemas.microsoft.com/office/drawing/2014/main" id="{89C13DCC-5E5E-A29A-5224-06F2A456654C}"/>
                  </a:ext>
                </a:extLst>
              </p14:cNvPr>
              <p14:cNvContentPartPr/>
              <p14:nvPr/>
            </p14:nvContentPartPr>
            <p14:xfrm>
              <a:off x="3196221" y="5801075"/>
              <a:ext cx="485640" cy="400320"/>
            </p14:xfrm>
          </p:contentPart>
        </mc:Choice>
        <mc:Fallback>
          <p:pic>
            <p:nvPicPr>
              <p:cNvPr id="544" name="Ink 543">
                <a:extLst>
                  <a:ext uri="{FF2B5EF4-FFF2-40B4-BE49-F238E27FC236}">
                    <a16:creationId xmlns:a16="http://schemas.microsoft.com/office/drawing/2014/main" id="{89C13DCC-5E5E-A29A-5224-06F2A456654C}"/>
                  </a:ext>
                </a:extLst>
              </p:cNvPr>
              <p:cNvPicPr/>
              <p:nvPr/>
            </p:nvPicPr>
            <p:blipFill>
              <a:blip r:embed="rId139"/>
              <a:stretch>
                <a:fillRect/>
              </a:stretch>
            </p:blipFill>
            <p:spPr>
              <a:xfrm>
                <a:off x="3180741" y="5785581"/>
                <a:ext cx="516240" cy="430948"/>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564" name="Ink 563">
                <a:extLst>
                  <a:ext uri="{FF2B5EF4-FFF2-40B4-BE49-F238E27FC236}">
                    <a16:creationId xmlns:a16="http://schemas.microsoft.com/office/drawing/2014/main" id="{F2116192-4B38-6489-6B5B-54D33B23F2D9}"/>
                  </a:ext>
                </a:extLst>
              </p14:cNvPr>
              <p14:cNvContentPartPr/>
              <p14:nvPr/>
            </p14:nvContentPartPr>
            <p14:xfrm>
              <a:off x="5743221" y="5722955"/>
              <a:ext cx="188280" cy="227880"/>
            </p14:xfrm>
          </p:contentPart>
        </mc:Choice>
        <mc:Fallback>
          <p:pic>
            <p:nvPicPr>
              <p:cNvPr id="564" name="Ink 563">
                <a:extLst>
                  <a:ext uri="{FF2B5EF4-FFF2-40B4-BE49-F238E27FC236}">
                    <a16:creationId xmlns:a16="http://schemas.microsoft.com/office/drawing/2014/main" id="{F2116192-4B38-6489-6B5B-54D33B23F2D9}"/>
                  </a:ext>
                </a:extLst>
              </p:cNvPr>
              <p:cNvPicPr/>
              <p:nvPr/>
            </p:nvPicPr>
            <p:blipFill>
              <a:blip r:embed="rId141"/>
              <a:stretch>
                <a:fillRect/>
              </a:stretch>
            </p:blipFill>
            <p:spPr>
              <a:xfrm>
                <a:off x="5727771" y="5707475"/>
                <a:ext cx="218822"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565" name="Ink 564">
                <a:extLst>
                  <a:ext uri="{FF2B5EF4-FFF2-40B4-BE49-F238E27FC236}">
                    <a16:creationId xmlns:a16="http://schemas.microsoft.com/office/drawing/2014/main" id="{B79F6D3B-70F6-32C5-9B2B-1C463D7A2450}"/>
                  </a:ext>
                </a:extLst>
              </p14:cNvPr>
              <p14:cNvContentPartPr/>
              <p14:nvPr/>
            </p14:nvContentPartPr>
            <p14:xfrm>
              <a:off x="3634341" y="5534675"/>
              <a:ext cx="1850400" cy="1050840"/>
            </p14:xfrm>
          </p:contentPart>
        </mc:Choice>
        <mc:Fallback>
          <p:pic>
            <p:nvPicPr>
              <p:cNvPr id="565" name="Ink 564">
                <a:extLst>
                  <a:ext uri="{FF2B5EF4-FFF2-40B4-BE49-F238E27FC236}">
                    <a16:creationId xmlns:a16="http://schemas.microsoft.com/office/drawing/2014/main" id="{B79F6D3B-70F6-32C5-9B2B-1C463D7A2450}"/>
                  </a:ext>
                </a:extLst>
              </p:cNvPr>
              <p:cNvPicPr/>
              <p:nvPr/>
            </p:nvPicPr>
            <p:blipFill>
              <a:blip r:embed="rId143"/>
              <a:stretch>
                <a:fillRect/>
              </a:stretch>
            </p:blipFill>
            <p:spPr>
              <a:xfrm>
                <a:off x="3618861" y="5519200"/>
                <a:ext cx="1881000" cy="108143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571" name="Ink 570">
                <a:extLst>
                  <a:ext uri="{FF2B5EF4-FFF2-40B4-BE49-F238E27FC236}">
                    <a16:creationId xmlns:a16="http://schemas.microsoft.com/office/drawing/2014/main" id="{642DD281-7509-99FC-C662-270D1E9C4A1E}"/>
                  </a:ext>
                </a:extLst>
              </p14:cNvPr>
              <p14:cNvContentPartPr/>
              <p14:nvPr/>
            </p14:nvContentPartPr>
            <p14:xfrm>
              <a:off x="5703981" y="6224435"/>
              <a:ext cx="384480" cy="424080"/>
            </p14:xfrm>
          </p:contentPart>
        </mc:Choice>
        <mc:Fallback>
          <p:pic>
            <p:nvPicPr>
              <p:cNvPr id="571" name="Ink 570">
                <a:extLst>
                  <a:ext uri="{FF2B5EF4-FFF2-40B4-BE49-F238E27FC236}">
                    <a16:creationId xmlns:a16="http://schemas.microsoft.com/office/drawing/2014/main" id="{642DD281-7509-99FC-C662-270D1E9C4A1E}"/>
                  </a:ext>
                </a:extLst>
              </p:cNvPr>
              <p:cNvPicPr/>
              <p:nvPr/>
            </p:nvPicPr>
            <p:blipFill>
              <a:blip r:embed="rId145"/>
              <a:stretch>
                <a:fillRect/>
              </a:stretch>
            </p:blipFill>
            <p:spPr>
              <a:xfrm>
                <a:off x="5688501" y="6208942"/>
                <a:ext cx="415080" cy="454706"/>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572" name="Ink 571">
                <a:extLst>
                  <a:ext uri="{FF2B5EF4-FFF2-40B4-BE49-F238E27FC236}">
                    <a16:creationId xmlns:a16="http://schemas.microsoft.com/office/drawing/2014/main" id="{CE1034AD-FE85-43B0-7F5B-58AB814B69E9}"/>
                  </a:ext>
                </a:extLst>
              </p14:cNvPr>
              <p14:cNvContentPartPr/>
              <p14:nvPr/>
            </p14:nvContentPartPr>
            <p14:xfrm>
              <a:off x="5719461" y="5629715"/>
              <a:ext cx="592560" cy="414720"/>
            </p14:xfrm>
          </p:contentPart>
        </mc:Choice>
        <mc:Fallback>
          <p:pic>
            <p:nvPicPr>
              <p:cNvPr id="572" name="Ink 571">
                <a:extLst>
                  <a:ext uri="{FF2B5EF4-FFF2-40B4-BE49-F238E27FC236}">
                    <a16:creationId xmlns:a16="http://schemas.microsoft.com/office/drawing/2014/main" id="{CE1034AD-FE85-43B0-7F5B-58AB814B69E9}"/>
                  </a:ext>
                </a:extLst>
              </p:cNvPr>
              <p:cNvPicPr/>
              <p:nvPr/>
            </p:nvPicPr>
            <p:blipFill>
              <a:blip r:embed="rId147"/>
              <a:stretch>
                <a:fillRect/>
              </a:stretch>
            </p:blipFill>
            <p:spPr>
              <a:xfrm>
                <a:off x="5703981" y="5614248"/>
                <a:ext cx="623160" cy="445293"/>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30" name="Ink 129">
                <a:extLst>
                  <a:ext uri="{FF2B5EF4-FFF2-40B4-BE49-F238E27FC236}">
                    <a16:creationId xmlns:a16="http://schemas.microsoft.com/office/drawing/2014/main" id="{0A24F473-929D-7222-66D3-40EB42409B8F}"/>
                  </a:ext>
                </a:extLst>
              </p14:cNvPr>
              <p14:cNvContentPartPr/>
              <p14:nvPr/>
            </p14:nvContentPartPr>
            <p14:xfrm>
              <a:off x="5680221" y="6130475"/>
              <a:ext cx="392400" cy="501840"/>
            </p14:xfrm>
          </p:contentPart>
        </mc:Choice>
        <mc:Fallback>
          <p:pic>
            <p:nvPicPr>
              <p:cNvPr id="130" name="Ink 129">
                <a:extLst>
                  <a:ext uri="{FF2B5EF4-FFF2-40B4-BE49-F238E27FC236}">
                    <a16:creationId xmlns:a16="http://schemas.microsoft.com/office/drawing/2014/main" id="{0A24F473-929D-7222-66D3-40EB42409B8F}"/>
                  </a:ext>
                </a:extLst>
              </p:cNvPr>
              <p:cNvPicPr/>
              <p:nvPr/>
            </p:nvPicPr>
            <p:blipFill>
              <a:blip r:embed="rId149"/>
              <a:stretch>
                <a:fillRect/>
              </a:stretch>
            </p:blipFill>
            <p:spPr>
              <a:xfrm>
                <a:off x="5664741" y="6115006"/>
                <a:ext cx="423000" cy="532418"/>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35" name="Ink 134">
                <a:extLst>
                  <a:ext uri="{FF2B5EF4-FFF2-40B4-BE49-F238E27FC236}">
                    <a16:creationId xmlns:a16="http://schemas.microsoft.com/office/drawing/2014/main" id="{47C9D752-6A82-8D40-CCC2-4B06238E1298}"/>
                  </a:ext>
                </a:extLst>
              </p14:cNvPr>
              <p14:cNvContentPartPr/>
              <p14:nvPr/>
            </p14:nvContentPartPr>
            <p14:xfrm>
              <a:off x="6472221" y="5597315"/>
              <a:ext cx="533160" cy="666720"/>
            </p14:xfrm>
          </p:contentPart>
        </mc:Choice>
        <mc:Fallback>
          <p:pic>
            <p:nvPicPr>
              <p:cNvPr id="135" name="Ink 134">
                <a:extLst>
                  <a:ext uri="{FF2B5EF4-FFF2-40B4-BE49-F238E27FC236}">
                    <a16:creationId xmlns:a16="http://schemas.microsoft.com/office/drawing/2014/main" id="{47C9D752-6A82-8D40-CCC2-4B06238E1298}"/>
                  </a:ext>
                </a:extLst>
              </p:cNvPr>
              <p:cNvPicPr/>
              <p:nvPr/>
            </p:nvPicPr>
            <p:blipFill>
              <a:blip r:embed="rId151"/>
              <a:stretch>
                <a:fillRect/>
              </a:stretch>
            </p:blipFill>
            <p:spPr>
              <a:xfrm>
                <a:off x="6456751" y="5581835"/>
                <a:ext cx="563739" cy="6973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53" name="Ink 152">
                <a:extLst>
                  <a:ext uri="{FF2B5EF4-FFF2-40B4-BE49-F238E27FC236}">
                    <a16:creationId xmlns:a16="http://schemas.microsoft.com/office/drawing/2014/main" id="{39323F4B-315E-1B5C-2981-AA563A6E4C89}"/>
                  </a:ext>
                </a:extLst>
              </p14:cNvPr>
              <p14:cNvContentPartPr/>
              <p14:nvPr/>
            </p14:nvContentPartPr>
            <p14:xfrm>
              <a:off x="8063421" y="5644475"/>
              <a:ext cx="164880" cy="195480"/>
            </p14:xfrm>
          </p:contentPart>
        </mc:Choice>
        <mc:Fallback>
          <p:pic>
            <p:nvPicPr>
              <p:cNvPr id="153" name="Ink 152">
                <a:extLst>
                  <a:ext uri="{FF2B5EF4-FFF2-40B4-BE49-F238E27FC236}">
                    <a16:creationId xmlns:a16="http://schemas.microsoft.com/office/drawing/2014/main" id="{39323F4B-315E-1B5C-2981-AA563A6E4C89}"/>
                  </a:ext>
                </a:extLst>
              </p:cNvPr>
              <p:cNvPicPr/>
              <p:nvPr/>
            </p:nvPicPr>
            <p:blipFill>
              <a:blip r:embed="rId153"/>
              <a:stretch>
                <a:fillRect/>
              </a:stretch>
            </p:blipFill>
            <p:spPr>
              <a:xfrm>
                <a:off x="8047941" y="5628995"/>
                <a:ext cx="19548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54" name="Ink 153">
                <a:extLst>
                  <a:ext uri="{FF2B5EF4-FFF2-40B4-BE49-F238E27FC236}">
                    <a16:creationId xmlns:a16="http://schemas.microsoft.com/office/drawing/2014/main" id="{99E1CFFC-99B6-8292-7FB6-32409AB7DC77}"/>
                  </a:ext>
                </a:extLst>
              </p14:cNvPr>
              <p14:cNvContentPartPr/>
              <p14:nvPr/>
            </p14:nvContentPartPr>
            <p14:xfrm>
              <a:off x="7028781" y="5526755"/>
              <a:ext cx="792000" cy="925560"/>
            </p14:xfrm>
          </p:contentPart>
        </mc:Choice>
        <mc:Fallback>
          <p:pic>
            <p:nvPicPr>
              <p:cNvPr id="154" name="Ink 153">
                <a:extLst>
                  <a:ext uri="{FF2B5EF4-FFF2-40B4-BE49-F238E27FC236}">
                    <a16:creationId xmlns:a16="http://schemas.microsoft.com/office/drawing/2014/main" id="{99E1CFFC-99B6-8292-7FB6-32409AB7DC77}"/>
                  </a:ext>
                </a:extLst>
              </p:cNvPr>
              <p:cNvPicPr/>
              <p:nvPr/>
            </p:nvPicPr>
            <p:blipFill>
              <a:blip r:embed="rId155"/>
              <a:stretch>
                <a:fillRect/>
              </a:stretch>
            </p:blipFill>
            <p:spPr>
              <a:xfrm>
                <a:off x="7013308" y="5511269"/>
                <a:ext cx="822586" cy="956172"/>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78" name="Ink 177">
                <a:extLst>
                  <a:ext uri="{FF2B5EF4-FFF2-40B4-BE49-F238E27FC236}">
                    <a16:creationId xmlns:a16="http://schemas.microsoft.com/office/drawing/2014/main" id="{2D2B7A43-57B4-1459-3BB9-EC068D9DEB00}"/>
                  </a:ext>
                </a:extLst>
              </p14:cNvPr>
              <p14:cNvContentPartPr/>
              <p14:nvPr/>
            </p14:nvContentPartPr>
            <p14:xfrm>
              <a:off x="7977381" y="5440715"/>
              <a:ext cx="1811160" cy="1082160"/>
            </p14:xfrm>
          </p:contentPart>
        </mc:Choice>
        <mc:Fallback>
          <p:pic>
            <p:nvPicPr>
              <p:cNvPr id="178" name="Ink 177">
                <a:extLst>
                  <a:ext uri="{FF2B5EF4-FFF2-40B4-BE49-F238E27FC236}">
                    <a16:creationId xmlns:a16="http://schemas.microsoft.com/office/drawing/2014/main" id="{2D2B7A43-57B4-1459-3BB9-EC068D9DEB00}"/>
                  </a:ext>
                </a:extLst>
              </p:cNvPr>
              <p:cNvPicPr/>
              <p:nvPr/>
            </p:nvPicPr>
            <p:blipFill>
              <a:blip r:embed="rId157"/>
              <a:stretch>
                <a:fillRect/>
              </a:stretch>
            </p:blipFill>
            <p:spPr>
              <a:xfrm>
                <a:off x="7961904" y="5425235"/>
                <a:ext cx="1841754" cy="11127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79" name="Ink 178">
                <a:extLst>
                  <a:ext uri="{FF2B5EF4-FFF2-40B4-BE49-F238E27FC236}">
                    <a16:creationId xmlns:a16="http://schemas.microsoft.com/office/drawing/2014/main" id="{30346EC2-3A83-2480-2080-46C0E6ADC3A7}"/>
                  </a:ext>
                </a:extLst>
              </p14:cNvPr>
              <p14:cNvContentPartPr/>
              <p14:nvPr/>
            </p14:nvContentPartPr>
            <p14:xfrm>
              <a:off x="9372741" y="6095555"/>
              <a:ext cx="164880" cy="286200"/>
            </p14:xfrm>
          </p:contentPart>
        </mc:Choice>
        <mc:Fallback>
          <p:pic>
            <p:nvPicPr>
              <p:cNvPr id="179" name="Ink 178">
                <a:extLst>
                  <a:ext uri="{FF2B5EF4-FFF2-40B4-BE49-F238E27FC236}">
                    <a16:creationId xmlns:a16="http://schemas.microsoft.com/office/drawing/2014/main" id="{30346EC2-3A83-2480-2080-46C0E6ADC3A7}"/>
                  </a:ext>
                </a:extLst>
              </p:cNvPr>
              <p:cNvPicPr/>
              <p:nvPr/>
            </p:nvPicPr>
            <p:blipFill>
              <a:blip r:embed="rId159"/>
              <a:stretch>
                <a:fillRect/>
              </a:stretch>
            </p:blipFill>
            <p:spPr>
              <a:xfrm>
                <a:off x="9357295" y="6080056"/>
                <a:ext cx="195413" cy="316839"/>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85" name="Ink 184">
                <a:extLst>
                  <a:ext uri="{FF2B5EF4-FFF2-40B4-BE49-F238E27FC236}">
                    <a16:creationId xmlns:a16="http://schemas.microsoft.com/office/drawing/2014/main" id="{95B25E85-2AFC-44C8-DB1F-74FDB3080FD0}"/>
                  </a:ext>
                </a:extLst>
              </p14:cNvPr>
              <p14:cNvContentPartPr/>
              <p14:nvPr/>
            </p14:nvContentPartPr>
            <p14:xfrm>
              <a:off x="9796101" y="5103395"/>
              <a:ext cx="674280" cy="1312920"/>
            </p14:xfrm>
          </p:contentPart>
        </mc:Choice>
        <mc:Fallback>
          <p:pic>
            <p:nvPicPr>
              <p:cNvPr id="185" name="Ink 184">
                <a:extLst>
                  <a:ext uri="{FF2B5EF4-FFF2-40B4-BE49-F238E27FC236}">
                    <a16:creationId xmlns:a16="http://schemas.microsoft.com/office/drawing/2014/main" id="{95B25E85-2AFC-44C8-DB1F-74FDB3080FD0}"/>
                  </a:ext>
                </a:extLst>
              </p:cNvPr>
              <p:cNvPicPr/>
              <p:nvPr/>
            </p:nvPicPr>
            <p:blipFill>
              <a:blip r:embed="rId161"/>
              <a:stretch>
                <a:fillRect/>
              </a:stretch>
            </p:blipFill>
            <p:spPr>
              <a:xfrm>
                <a:off x="9780629" y="5087915"/>
                <a:ext cx="704864" cy="13435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91" name="Ink 190">
                <a:extLst>
                  <a:ext uri="{FF2B5EF4-FFF2-40B4-BE49-F238E27FC236}">
                    <a16:creationId xmlns:a16="http://schemas.microsoft.com/office/drawing/2014/main" id="{B738D61A-81AC-363F-A276-541B7372B111}"/>
                  </a:ext>
                </a:extLst>
              </p14:cNvPr>
              <p14:cNvContentPartPr/>
              <p14:nvPr/>
            </p14:nvContentPartPr>
            <p14:xfrm>
              <a:off x="9137661" y="4429475"/>
              <a:ext cx="610920" cy="415800"/>
            </p14:xfrm>
          </p:contentPart>
        </mc:Choice>
        <mc:Fallback>
          <p:pic>
            <p:nvPicPr>
              <p:cNvPr id="191" name="Ink 190">
                <a:extLst>
                  <a:ext uri="{FF2B5EF4-FFF2-40B4-BE49-F238E27FC236}">
                    <a16:creationId xmlns:a16="http://schemas.microsoft.com/office/drawing/2014/main" id="{B738D61A-81AC-363F-A276-541B7372B111}"/>
                  </a:ext>
                </a:extLst>
              </p:cNvPr>
              <p:cNvPicPr/>
              <p:nvPr/>
            </p:nvPicPr>
            <p:blipFill>
              <a:blip r:embed="rId163"/>
              <a:stretch>
                <a:fillRect/>
              </a:stretch>
            </p:blipFill>
            <p:spPr>
              <a:xfrm>
                <a:off x="9122181" y="4413995"/>
                <a:ext cx="64152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94" name="Ink 193">
                <a:extLst>
                  <a:ext uri="{FF2B5EF4-FFF2-40B4-BE49-F238E27FC236}">
                    <a16:creationId xmlns:a16="http://schemas.microsoft.com/office/drawing/2014/main" id="{567E7FAB-A09A-4BDD-4B62-A9BE16B5BDC7}"/>
                  </a:ext>
                </a:extLst>
              </p14:cNvPr>
              <p14:cNvContentPartPr/>
              <p14:nvPr/>
            </p14:nvContentPartPr>
            <p14:xfrm>
              <a:off x="10595661" y="5652395"/>
              <a:ext cx="251280" cy="325440"/>
            </p14:xfrm>
          </p:contentPart>
        </mc:Choice>
        <mc:Fallback>
          <p:pic>
            <p:nvPicPr>
              <p:cNvPr id="194" name="Ink 193">
                <a:extLst>
                  <a:ext uri="{FF2B5EF4-FFF2-40B4-BE49-F238E27FC236}">
                    <a16:creationId xmlns:a16="http://schemas.microsoft.com/office/drawing/2014/main" id="{567E7FAB-A09A-4BDD-4B62-A9BE16B5BDC7}"/>
                  </a:ext>
                </a:extLst>
              </p:cNvPr>
              <p:cNvPicPr/>
              <p:nvPr/>
            </p:nvPicPr>
            <p:blipFill>
              <a:blip r:embed="rId165"/>
              <a:stretch>
                <a:fillRect/>
              </a:stretch>
            </p:blipFill>
            <p:spPr>
              <a:xfrm>
                <a:off x="10580159" y="5636915"/>
                <a:ext cx="281924"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99" name="Ink 198">
                <a:extLst>
                  <a:ext uri="{FF2B5EF4-FFF2-40B4-BE49-F238E27FC236}">
                    <a16:creationId xmlns:a16="http://schemas.microsoft.com/office/drawing/2014/main" id="{949F7ECF-9740-8A70-1ABE-FEE4EC45F74D}"/>
                  </a:ext>
                </a:extLst>
              </p14:cNvPr>
              <p14:cNvContentPartPr/>
              <p14:nvPr/>
            </p14:nvContentPartPr>
            <p14:xfrm>
              <a:off x="10956381" y="5640875"/>
              <a:ext cx="549000" cy="364680"/>
            </p14:xfrm>
          </p:contentPart>
        </mc:Choice>
        <mc:Fallback>
          <p:pic>
            <p:nvPicPr>
              <p:cNvPr id="199" name="Ink 198">
                <a:extLst>
                  <a:ext uri="{FF2B5EF4-FFF2-40B4-BE49-F238E27FC236}">
                    <a16:creationId xmlns:a16="http://schemas.microsoft.com/office/drawing/2014/main" id="{949F7ECF-9740-8A70-1ABE-FEE4EC45F74D}"/>
                  </a:ext>
                </a:extLst>
              </p:cNvPr>
              <p:cNvPicPr/>
              <p:nvPr/>
            </p:nvPicPr>
            <p:blipFill>
              <a:blip r:embed="rId167"/>
              <a:stretch>
                <a:fillRect/>
              </a:stretch>
            </p:blipFill>
            <p:spPr>
              <a:xfrm>
                <a:off x="10940911" y="5625380"/>
                <a:ext cx="579580" cy="395310"/>
              </a:xfrm>
              <a:prstGeom prst="rect">
                <a:avLst/>
              </a:prstGeom>
            </p:spPr>
          </p:pic>
        </mc:Fallback>
      </mc:AlternateContent>
    </p:spTree>
    <p:extLst>
      <p:ext uri="{BB962C8B-B14F-4D97-AF65-F5344CB8AC3E}">
        <p14:creationId xmlns:p14="http://schemas.microsoft.com/office/powerpoint/2010/main" val="8644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62" name="Ink 61">
                <a:extLst>
                  <a:ext uri="{FF2B5EF4-FFF2-40B4-BE49-F238E27FC236}">
                    <a16:creationId xmlns:a16="http://schemas.microsoft.com/office/drawing/2014/main" id="{234F18B5-77E5-4CE6-3FDE-813024FFD4BF}"/>
                  </a:ext>
                </a:extLst>
              </p14:cNvPr>
              <p14:cNvContentPartPr/>
              <p14:nvPr/>
            </p14:nvContentPartPr>
            <p14:xfrm>
              <a:off x="2999301" y="1599155"/>
              <a:ext cx="2359800" cy="725040"/>
            </p14:xfrm>
          </p:contentPart>
        </mc:Choice>
        <mc:Fallback>
          <p:pic>
            <p:nvPicPr>
              <p:cNvPr id="62" name="Ink 61">
                <a:extLst>
                  <a:ext uri="{FF2B5EF4-FFF2-40B4-BE49-F238E27FC236}">
                    <a16:creationId xmlns:a16="http://schemas.microsoft.com/office/drawing/2014/main" id="{234F18B5-77E5-4CE6-3FDE-813024FFD4BF}"/>
                  </a:ext>
                </a:extLst>
              </p:cNvPr>
              <p:cNvPicPr/>
              <p:nvPr/>
            </p:nvPicPr>
            <p:blipFill>
              <a:blip r:embed="rId3"/>
              <a:stretch>
                <a:fillRect/>
              </a:stretch>
            </p:blipFill>
            <p:spPr>
              <a:xfrm>
                <a:off x="2983823" y="1583675"/>
                <a:ext cx="2390395" cy="755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3" name="Ink 62">
                <a:extLst>
                  <a:ext uri="{FF2B5EF4-FFF2-40B4-BE49-F238E27FC236}">
                    <a16:creationId xmlns:a16="http://schemas.microsoft.com/office/drawing/2014/main" id="{6F7CA0AA-390E-E606-56F3-A113354A5EB2}"/>
                  </a:ext>
                </a:extLst>
              </p14:cNvPr>
              <p14:cNvContentPartPr/>
              <p14:nvPr/>
            </p14:nvContentPartPr>
            <p14:xfrm>
              <a:off x="1752621" y="1889315"/>
              <a:ext cx="1004040" cy="721440"/>
            </p14:xfrm>
          </p:contentPart>
        </mc:Choice>
        <mc:Fallback>
          <p:pic>
            <p:nvPicPr>
              <p:cNvPr id="63" name="Ink 62">
                <a:extLst>
                  <a:ext uri="{FF2B5EF4-FFF2-40B4-BE49-F238E27FC236}">
                    <a16:creationId xmlns:a16="http://schemas.microsoft.com/office/drawing/2014/main" id="{6F7CA0AA-390E-E606-56F3-A113354A5EB2}"/>
                  </a:ext>
                </a:extLst>
              </p:cNvPr>
              <p:cNvPicPr/>
              <p:nvPr/>
            </p:nvPicPr>
            <p:blipFill>
              <a:blip r:embed="rId5"/>
              <a:stretch>
                <a:fillRect/>
              </a:stretch>
            </p:blipFill>
            <p:spPr>
              <a:xfrm>
                <a:off x="1737135" y="1873843"/>
                <a:ext cx="1034651" cy="752025"/>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4" name="Ink 63">
                <a:extLst>
                  <a:ext uri="{FF2B5EF4-FFF2-40B4-BE49-F238E27FC236}">
                    <a16:creationId xmlns:a16="http://schemas.microsoft.com/office/drawing/2014/main" id="{77D41116-0DD3-E9ED-6E95-932D072CCD6D}"/>
                  </a:ext>
                </a:extLst>
              </p14:cNvPr>
              <p14:cNvContentPartPr/>
              <p14:nvPr/>
            </p14:nvContentPartPr>
            <p14:xfrm>
              <a:off x="1621221" y="595835"/>
              <a:ext cx="2514960" cy="861840"/>
            </p14:xfrm>
          </p:contentPart>
        </mc:Choice>
        <mc:Fallback>
          <p:pic>
            <p:nvPicPr>
              <p:cNvPr id="64" name="Ink 63">
                <a:extLst>
                  <a:ext uri="{FF2B5EF4-FFF2-40B4-BE49-F238E27FC236}">
                    <a16:creationId xmlns:a16="http://schemas.microsoft.com/office/drawing/2014/main" id="{77D41116-0DD3-E9ED-6E95-932D072CCD6D}"/>
                  </a:ext>
                </a:extLst>
              </p:cNvPr>
              <p:cNvPicPr/>
              <p:nvPr/>
            </p:nvPicPr>
            <p:blipFill>
              <a:blip r:embed="rId7"/>
              <a:stretch>
                <a:fillRect/>
              </a:stretch>
            </p:blipFill>
            <p:spPr>
              <a:xfrm>
                <a:off x="1605743" y="580355"/>
                <a:ext cx="2545556" cy="892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9" name="Ink 68">
                <a:extLst>
                  <a:ext uri="{FF2B5EF4-FFF2-40B4-BE49-F238E27FC236}">
                    <a16:creationId xmlns:a16="http://schemas.microsoft.com/office/drawing/2014/main" id="{618BC9B0-E6DE-24E0-73FF-8305E2DD2B6E}"/>
                  </a:ext>
                </a:extLst>
              </p14:cNvPr>
              <p14:cNvContentPartPr/>
              <p14:nvPr/>
            </p14:nvContentPartPr>
            <p14:xfrm>
              <a:off x="5609661" y="1812635"/>
              <a:ext cx="698040" cy="359280"/>
            </p14:xfrm>
          </p:contentPart>
        </mc:Choice>
        <mc:Fallback>
          <p:pic>
            <p:nvPicPr>
              <p:cNvPr id="69" name="Ink 68">
                <a:extLst>
                  <a:ext uri="{FF2B5EF4-FFF2-40B4-BE49-F238E27FC236}">
                    <a16:creationId xmlns:a16="http://schemas.microsoft.com/office/drawing/2014/main" id="{618BC9B0-E6DE-24E0-73FF-8305E2DD2B6E}"/>
                  </a:ext>
                </a:extLst>
              </p:cNvPr>
              <p:cNvPicPr/>
              <p:nvPr/>
            </p:nvPicPr>
            <p:blipFill>
              <a:blip r:embed="rId9"/>
              <a:stretch>
                <a:fillRect/>
              </a:stretch>
            </p:blipFill>
            <p:spPr>
              <a:xfrm>
                <a:off x="5594181" y="1797139"/>
                <a:ext cx="728640" cy="389911"/>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4" name="Ink 73">
                <a:extLst>
                  <a:ext uri="{FF2B5EF4-FFF2-40B4-BE49-F238E27FC236}">
                    <a16:creationId xmlns:a16="http://schemas.microsoft.com/office/drawing/2014/main" id="{8E6A7B78-CF38-8FF2-2DA8-75349157833E}"/>
                  </a:ext>
                </a:extLst>
              </p14:cNvPr>
              <p14:cNvContentPartPr/>
              <p14:nvPr/>
            </p14:nvContentPartPr>
            <p14:xfrm>
              <a:off x="4708221" y="791675"/>
              <a:ext cx="235800" cy="258120"/>
            </p14:xfrm>
          </p:contentPart>
        </mc:Choice>
        <mc:Fallback>
          <p:pic>
            <p:nvPicPr>
              <p:cNvPr id="74" name="Ink 73">
                <a:extLst>
                  <a:ext uri="{FF2B5EF4-FFF2-40B4-BE49-F238E27FC236}">
                    <a16:creationId xmlns:a16="http://schemas.microsoft.com/office/drawing/2014/main" id="{8E6A7B78-CF38-8FF2-2DA8-75349157833E}"/>
                  </a:ext>
                </a:extLst>
              </p:cNvPr>
              <p:cNvPicPr/>
              <p:nvPr/>
            </p:nvPicPr>
            <p:blipFill>
              <a:blip r:embed="rId11"/>
              <a:stretch>
                <a:fillRect/>
              </a:stretch>
            </p:blipFill>
            <p:spPr>
              <a:xfrm>
                <a:off x="4692717" y="776195"/>
                <a:ext cx="266447"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5" name="Ink 74">
                <a:extLst>
                  <a:ext uri="{FF2B5EF4-FFF2-40B4-BE49-F238E27FC236}">
                    <a16:creationId xmlns:a16="http://schemas.microsoft.com/office/drawing/2014/main" id="{C821FEC1-E6A1-4F7F-5D97-D7E5E6DCBC32}"/>
                  </a:ext>
                </a:extLst>
              </p14:cNvPr>
              <p14:cNvContentPartPr/>
              <p14:nvPr/>
            </p14:nvContentPartPr>
            <p14:xfrm>
              <a:off x="6331101" y="1802915"/>
              <a:ext cx="149400" cy="455040"/>
            </p14:xfrm>
          </p:contentPart>
        </mc:Choice>
        <mc:Fallback>
          <p:pic>
            <p:nvPicPr>
              <p:cNvPr id="75" name="Ink 74">
                <a:extLst>
                  <a:ext uri="{FF2B5EF4-FFF2-40B4-BE49-F238E27FC236}">
                    <a16:creationId xmlns:a16="http://schemas.microsoft.com/office/drawing/2014/main" id="{C821FEC1-E6A1-4F7F-5D97-D7E5E6DCBC32}"/>
                  </a:ext>
                </a:extLst>
              </p:cNvPr>
              <p:cNvPicPr/>
              <p:nvPr/>
            </p:nvPicPr>
            <p:blipFill>
              <a:blip r:embed="rId13"/>
              <a:stretch>
                <a:fillRect/>
              </a:stretch>
            </p:blipFill>
            <p:spPr>
              <a:xfrm>
                <a:off x="6315621" y="1787435"/>
                <a:ext cx="180000" cy="485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8" name="Ink 77">
                <a:extLst>
                  <a:ext uri="{FF2B5EF4-FFF2-40B4-BE49-F238E27FC236}">
                    <a16:creationId xmlns:a16="http://schemas.microsoft.com/office/drawing/2014/main" id="{19F3C4AF-08FE-B6F0-1BCA-12D3B39A2E91}"/>
                  </a:ext>
                </a:extLst>
              </p14:cNvPr>
              <p14:cNvContentPartPr/>
              <p14:nvPr/>
            </p14:nvContentPartPr>
            <p14:xfrm>
              <a:off x="5013861" y="736955"/>
              <a:ext cx="518040" cy="407880"/>
            </p14:xfrm>
          </p:contentPart>
        </mc:Choice>
        <mc:Fallback>
          <p:pic>
            <p:nvPicPr>
              <p:cNvPr id="78" name="Ink 77">
                <a:extLst>
                  <a:ext uri="{FF2B5EF4-FFF2-40B4-BE49-F238E27FC236}">
                    <a16:creationId xmlns:a16="http://schemas.microsoft.com/office/drawing/2014/main" id="{19F3C4AF-08FE-B6F0-1BCA-12D3B39A2E91}"/>
                  </a:ext>
                </a:extLst>
              </p:cNvPr>
              <p:cNvPicPr/>
              <p:nvPr/>
            </p:nvPicPr>
            <p:blipFill>
              <a:blip r:embed="rId15"/>
              <a:stretch>
                <a:fillRect/>
              </a:stretch>
            </p:blipFill>
            <p:spPr>
              <a:xfrm>
                <a:off x="4998370" y="721489"/>
                <a:ext cx="548661" cy="438453"/>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1" name="Ink 90">
                <a:extLst>
                  <a:ext uri="{FF2B5EF4-FFF2-40B4-BE49-F238E27FC236}">
                    <a16:creationId xmlns:a16="http://schemas.microsoft.com/office/drawing/2014/main" id="{6F98357F-9E5B-FEF7-C0F4-33103E7D7D08}"/>
                  </a:ext>
                </a:extLst>
              </p14:cNvPr>
              <p14:cNvContentPartPr/>
              <p14:nvPr/>
            </p14:nvContentPartPr>
            <p14:xfrm>
              <a:off x="960981" y="3198635"/>
              <a:ext cx="1983600" cy="956520"/>
            </p14:xfrm>
          </p:contentPart>
        </mc:Choice>
        <mc:Fallback>
          <p:pic>
            <p:nvPicPr>
              <p:cNvPr id="91" name="Ink 90">
                <a:extLst>
                  <a:ext uri="{FF2B5EF4-FFF2-40B4-BE49-F238E27FC236}">
                    <a16:creationId xmlns:a16="http://schemas.microsoft.com/office/drawing/2014/main" id="{6F98357F-9E5B-FEF7-C0F4-33103E7D7D08}"/>
                  </a:ext>
                </a:extLst>
              </p:cNvPr>
              <p:cNvPicPr/>
              <p:nvPr/>
            </p:nvPicPr>
            <p:blipFill>
              <a:blip r:embed="rId17"/>
              <a:stretch>
                <a:fillRect/>
              </a:stretch>
            </p:blipFill>
            <p:spPr>
              <a:xfrm>
                <a:off x="945504" y="3183161"/>
                <a:ext cx="2014194" cy="987108"/>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9" name="Ink 98">
                <a:extLst>
                  <a:ext uri="{FF2B5EF4-FFF2-40B4-BE49-F238E27FC236}">
                    <a16:creationId xmlns:a16="http://schemas.microsoft.com/office/drawing/2014/main" id="{A781EEF4-AC69-C347-FDA3-4EE7329BE4CE}"/>
                  </a:ext>
                </a:extLst>
              </p14:cNvPr>
              <p14:cNvContentPartPr/>
              <p14:nvPr/>
            </p14:nvContentPartPr>
            <p14:xfrm>
              <a:off x="3485301" y="2963195"/>
              <a:ext cx="948960" cy="831240"/>
            </p14:xfrm>
          </p:contentPart>
        </mc:Choice>
        <mc:Fallback>
          <p:pic>
            <p:nvPicPr>
              <p:cNvPr id="99" name="Ink 98">
                <a:extLst>
                  <a:ext uri="{FF2B5EF4-FFF2-40B4-BE49-F238E27FC236}">
                    <a16:creationId xmlns:a16="http://schemas.microsoft.com/office/drawing/2014/main" id="{A781EEF4-AC69-C347-FDA3-4EE7329BE4CE}"/>
                  </a:ext>
                </a:extLst>
              </p:cNvPr>
              <p:cNvPicPr/>
              <p:nvPr/>
            </p:nvPicPr>
            <p:blipFill>
              <a:blip r:embed="rId19"/>
              <a:stretch>
                <a:fillRect/>
              </a:stretch>
            </p:blipFill>
            <p:spPr>
              <a:xfrm>
                <a:off x="3469821" y="2947715"/>
                <a:ext cx="979560" cy="861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9" name="Ink 128">
                <a:extLst>
                  <a:ext uri="{FF2B5EF4-FFF2-40B4-BE49-F238E27FC236}">
                    <a16:creationId xmlns:a16="http://schemas.microsoft.com/office/drawing/2014/main" id="{D11E5F3C-7D54-938D-44ED-97E60D8C568F}"/>
                  </a:ext>
                </a:extLst>
              </p14:cNvPr>
              <p14:cNvContentPartPr/>
              <p14:nvPr/>
            </p14:nvContentPartPr>
            <p14:xfrm>
              <a:off x="7703061" y="2626235"/>
              <a:ext cx="1952280" cy="568800"/>
            </p14:xfrm>
          </p:contentPart>
        </mc:Choice>
        <mc:Fallback>
          <p:pic>
            <p:nvPicPr>
              <p:cNvPr id="129" name="Ink 128">
                <a:extLst>
                  <a:ext uri="{FF2B5EF4-FFF2-40B4-BE49-F238E27FC236}">
                    <a16:creationId xmlns:a16="http://schemas.microsoft.com/office/drawing/2014/main" id="{D11E5F3C-7D54-938D-44ED-97E60D8C568F}"/>
                  </a:ext>
                </a:extLst>
              </p:cNvPr>
              <p:cNvPicPr/>
              <p:nvPr/>
            </p:nvPicPr>
            <p:blipFill>
              <a:blip r:embed="rId21"/>
              <a:stretch>
                <a:fillRect/>
              </a:stretch>
            </p:blipFill>
            <p:spPr>
              <a:xfrm>
                <a:off x="7687581" y="2610765"/>
                <a:ext cx="1982880" cy="599381"/>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0" name="Ink 129">
                <a:extLst>
                  <a:ext uri="{FF2B5EF4-FFF2-40B4-BE49-F238E27FC236}">
                    <a16:creationId xmlns:a16="http://schemas.microsoft.com/office/drawing/2014/main" id="{5486DB6D-D6DE-1CE0-4C3A-2355D959EB2F}"/>
                  </a:ext>
                </a:extLst>
              </p14:cNvPr>
              <p14:cNvContentPartPr/>
              <p14:nvPr/>
            </p14:nvContentPartPr>
            <p14:xfrm>
              <a:off x="6550341" y="2680955"/>
              <a:ext cx="910080" cy="839160"/>
            </p14:xfrm>
          </p:contentPart>
        </mc:Choice>
        <mc:Fallback>
          <p:pic>
            <p:nvPicPr>
              <p:cNvPr id="130" name="Ink 129">
                <a:extLst>
                  <a:ext uri="{FF2B5EF4-FFF2-40B4-BE49-F238E27FC236}">
                    <a16:creationId xmlns:a16="http://schemas.microsoft.com/office/drawing/2014/main" id="{5486DB6D-D6DE-1CE0-4C3A-2355D959EB2F}"/>
                  </a:ext>
                </a:extLst>
              </p:cNvPr>
              <p:cNvPicPr/>
              <p:nvPr/>
            </p:nvPicPr>
            <p:blipFill>
              <a:blip r:embed="rId23"/>
              <a:stretch>
                <a:fillRect/>
              </a:stretch>
            </p:blipFill>
            <p:spPr>
              <a:xfrm>
                <a:off x="6534855" y="2665475"/>
                <a:ext cx="940692" cy="869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1" name="Ink 130">
                <a:extLst>
                  <a:ext uri="{FF2B5EF4-FFF2-40B4-BE49-F238E27FC236}">
                    <a16:creationId xmlns:a16="http://schemas.microsoft.com/office/drawing/2014/main" id="{CB8D29A2-4A19-D08D-1EE8-EE11867D5D7D}"/>
                  </a:ext>
                </a:extLst>
              </p14:cNvPr>
              <p14:cNvContentPartPr/>
              <p14:nvPr/>
            </p14:nvContentPartPr>
            <p14:xfrm>
              <a:off x="4481061" y="2829995"/>
              <a:ext cx="1615320" cy="910800"/>
            </p14:xfrm>
          </p:contentPart>
        </mc:Choice>
        <mc:Fallback>
          <p:pic>
            <p:nvPicPr>
              <p:cNvPr id="131" name="Ink 130">
                <a:extLst>
                  <a:ext uri="{FF2B5EF4-FFF2-40B4-BE49-F238E27FC236}">
                    <a16:creationId xmlns:a16="http://schemas.microsoft.com/office/drawing/2014/main" id="{CB8D29A2-4A19-D08D-1EE8-EE11867D5D7D}"/>
                  </a:ext>
                </a:extLst>
              </p:cNvPr>
              <p:cNvPicPr/>
              <p:nvPr/>
            </p:nvPicPr>
            <p:blipFill>
              <a:blip r:embed="rId25"/>
              <a:stretch>
                <a:fillRect/>
              </a:stretch>
            </p:blipFill>
            <p:spPr>
              <a:xfrm>
                <a:off x="4465581" y="2814509"/>
                <a:ext cx="1645920" cy="941412"/>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8" name="Ink 157">
                <a:extLst>
                  <a:ext uri="{FF2B5EF4-FFF2-40B4-BE49-F238E27FC236}">
                    <a16:creationId xmlns:a16="http://schemas.microsoft.com/office/drawing/2014/main" id="{26C9C9DD-6BC5-0DF0-48A6-3468E75E07EA}"/>
                  </a:ext>
                </a:extLst>
              </p14:cNvPr>
              <p14:cNvContentPartPr/>
              <p14:nvPr/>
            </p14:nvContentPartPr>
            <p14:xfrm>
              <a:off x="2693301" y="3504275"/>
              <a:ext cx="5983200" cy="2346840"/>
            </p14:xfrm>
          </p:contentPart>
        </mc:Choice>
        <mc:Fallback>
          <p:pic>
            <p:nvPicPr>
              <p:cNvPr id="158" name="Ink 157">
                <a:extLst>
                  <a:ext uri="{FF2B5EF4-FFF2-40B4-BE49-F238E27FC236}">
                    <a16:creationId xmlns:a16="http://schemas.microsoft.com/office/drawing/2014/main" id="{26C9C9DD-6BC5-0DF0-48A6-3468E75E07EA}"/>
                  </a:ext>
                </a:extLst>
              </p:cNvPr>
              <p:cNvPicPr/>
              <p:nvPr/>
            </p:nvPicPr>
            <p:blipFill>
              <a:blip r:embed="rId27"/>
              <a:stretch>
                <a:fillRect/>
              </a:stretch>
            </p:blipFill>
            <p:spPr>
              <a:xfrm>
                <a:off x="2677820" y="3488797"/>
                <a:ext cx="6013802" cy="2377435"/>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9" name="Ink 158">
                <a:extLst>
                  <a:ext uri="{FF2B5EF4-FFF2-40B4-BE49-F238E27FC236}">
                    <a16:creationId xmlns:a16="http://schemas.microsoft.com/office/drawing/2014/main" id="{17BA6A8A-CCAD-F413-0FC4-3EBD6D520601}"/>
                  </a:ext>
                </a:extLst>
              </p14:cNvPr>
              <p14:cNvContentPartPr/>
              <p14:nvPr/>
            </p14:nvContentPartPr>
            <p14:xfrm>
              <a:off x="9741021" y="2437955"/>
              <a:ext cx="1042920" cy="886320"/>
            </p14:xfrm>
          </p:contentPart>
        </mc:Choice>
        <mc:Fallback>
          <p:pic>
            <p:nvPicPr>
              <p:cNvPr id="159" name="Ink 158">
                <a:extLst>
                  <a:ext uri="{FF2B5EF4-FFF2-40B4-BE49-F238E27FC236}">
                    <a16:creationId xmlns:a16="http://schemas.microsoft.com/office/drawing/2014/main" id="{17BA6A8A-CCAD-F413-0FC4-3EBD6D520601}"/>
                  </a:ext>
                </a:extLst>
              </p:cNvPr>
              <p:cNvPicPr/>
              <p:nvPr/>
            </p:nvPicPr>
            <p:blipFill>
              <a:blip r:embed="rId29"/>
              <a:stretch>
                <a:fillRect/>
              </a:stretch>
            </p:blipFill>
            <p:spPr>
              <a:xfrm>
                <a:off x="9725541" y="2422475"/>
                <a:ext cx="1073520" cy="916920"/>
              </a:xfrm>
              <a:prstGeom prst="rect">
                <a:avLst/>
              </a:prstGeom>
            </p:spPr>
          </p:pic>
        </mc:Fallback>
      </mc:AlternateContent>
    </p:spTree>
    <p:extLst>
      <p:ext uri="{BB962C8B-B14F-4D97-AF65-F5344CB8AC3E}">
        <p14:creationId xmlns:p14="http://schemas.microsoft.com/office/powerpoint/2010/main" val="3525481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4E8F17AA-58B4-4767-88CD-AADAEF924F06}"/>
              </a:ext>
            </a:extLst>
          </p:cNvPr>
          <p:cNvPicPr>
            <a:picLocks noChangeAspect="1"/>
          </p:cNvPicPr>
          <p:nvPr/>
        </p:nvPicPr>
        <p:blipFill>
          <a:blip r:embed="rId3"/>
          <a:stretch>
            <a:fillRect/>
          </a:stretch>
        </p:blipFill>
        <p:spPr>
          <a:xfrm>
            <a:off x="949782" y="0"/>
            <a:ext cx="10254245" cy="6832554"/>
          </a:xfrm>
          <a:prstGeom prst="rect">
            <a:avLst/>
          </a:prstGeom>
        </p:spPr>
      </p:pic>
      <mc:AlternateContent xmlns:mc="http://schemas.openxmlformats.org/markup-compatibility/2006">
        <mc:Choice xmlns:p14="http://schemas.microsoft.com/office/powerpoint/2010/main" Requires="p14">
          <p:contentPart p14:bwMode="auto" r:id="rId4">
            <p14:nvContentPartPr>
              <p14:cNvPr id="34" name="Ink 33">
                <a:extLst>
                  <a:ext uri="{FF2B5EF4-FFF2-40B4-BE49-F238E27FC236}">
                    <a16:creationId xmlns:a16="http://schemas.microsoft.com/office/drawing/2014/main" id="{308E09A2-C7BC-8E22-0B2E-7710E5444204}"/>
                  </a:ext>
                </a:extLst>
              </p14:cNvPr>
              <p14:cNvContentPartPr/>
              <p14:nvPr/>
            </p14:nvContentPartPr>
            <p14:xfrm>
              <a:off x="9294261" y="3261275"/>
              <a:ext cx="2516760" cy="2281680"/>
            </p14:xfrm>
          </p:contentPart>
        </mc:Choice>
        <mc:Fallback>
          <p:pic>
            <p:nvPicPr>
              <p:cNvPr id="34" name="Ink 33">
                <a:extLst>
                  <a:ext uri="{FF2B5EF4-FFF2-40B4-BE49-F238E27FC236}">
                    <a16:creationId xmlns:a16="http://schemas.microsoft.com/office/drawing/2014/main" id="{308E09A2-C7BC-8E22-0B2E-7710E5444204}"/>
                  </a:ext>
                </a:extLst>
              </p:cNvPr>
              <p:cNvPicPr/>
              <p:nvPr/>
            </p:nvPicPr>
            <p:blipFill>
              <a:blip r:embed="rId5"/>
              <a:stretch>
                <a:fillRect/>
              </a:stretch>
            </p:blipFill>
            <p:spPr>
              <a:xfrm>
                <a:off x="9283461" y="3250475"/>
                <a:ext cx="2538000" cy="2302920"/>
              </a:xfrm>
              <a:prstGeom prst="rect">
                <a:avLst/>
              </a:prstGeom>
            </p:spPr>
          </p:pic>
        </mc:Fallback>
      </mc:AlternateContent>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2" name="Ink 11">
                <a:extLst>
                  <a:ext uri="{FF2B5EF4-FFF2-40B4-BE49-F238E27FC236}">
                    <a16:creationId xmlns:a16="http://schemas.microsoft.com/office/drawing/2014/main" id="{1F00D244-7E32-6FA4-A6C7-F265B6AE3DDE}"/>
                  </a:ext>
                </a:extLst>
              </p14:cNvPr>
              <p14:cNvContentPartPr/>
              <p14:nvPr/>
            </p14:nvContentPartPr>
            <p14:xfrm>
              <a:off x="702141" y="211715"/>
              <a:ext cx="1302120" cy="462960"/>
            </p14:xfrm>
          </p:contentPart>
        </mc:Choice>
        <mc:Fallback>
          <p:pic>
            <p:nvPicPr>
              <p:cNvPr id="12" name="Ink 11">
                <a:extLst>
                  <a:ext uri="{FF2B5EF4-FFF2-40B4-BE49-F238E27FC236}">
                    <a16:creationId xmlns:a16="http://schemas.microsoft.com/office/drawing/2014/main" id="{1F00D244-7E32-6FA4-A6C7-F265B6AE3DDE}"/>
                  </a:ext>
                </a:extLst>
              </p:cNvPr>
              <p:cNvPicPr/>
              <p:nvPr/>
            </p:nvPicPr>
            <p:blipFill>
              <a:blip r:embed="rId3"/>
              <a:stretch>
                <a:fillRect/>
              </a:stretch>
            </p:blipFill>
            <p:spPr>
              <a:xfrm>
                <a:off x="691338" y="200915"/>
                <a:ext cx="1323366" cy="484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A5CBF207-3C58-C53E-36D5-4D250FD3E635}"/>
                  </a:ext>
                </a:extLst>
              </p14:cNvPr>
              <p14:cNvContentPartPr/>
              <p14:nvPr/>
            </p14:nvContentPartPr>
            <p14:xfrm>
              <a:off x="2505381" y="157715"/>
              <a:ext cx="212040" cy="403560"/>
            </p14:xfrm>
          </p:contentPart>
        </mc:Choice>
        <mc:Fallback>
          <p:pic>
            <p:nvPicPr>
              <p:cNvPr id="15" name="Ink 14">
                <a:extLst>
                  <a:ext uri="{FF2B5EF4-FFF2-40B4-BE49-F238E27FC236}">
                    <a16:creationId xmlns:a16="http://schemas.microsoft.com/office/drawing/2014/main" id="{A5CBF207-3C58-C53E-36D5-4D250FD3E635}"/>
                  </a:ext>
                </a:extLst>
              </p:cNvPr>
              <p:cNvPicPr/>
              <p:nvPr/>
            </p:nvPicPr>
            <p:blipFill>
              <a:blip r:embed="rId5"/>
              <a:stretch>
                <a:fillRect/>
              </a:stretch>
            </p:blipFill>
            <p:spPr>
              <a:xfrm>
                <a:off x="2489901" y="142249"/>
                <a:ext cx="242640" cy="434133"/>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8" name="Ink 27">
                <a:extLst>
                  <a:ext uri="{FF2B5EF4-FFF2-40B4-BE49-F238E27FC236}">
                    <a16:creationId xmlns:a16="http://schemas.microsoft.com/office/drawing/2014/main" id="{B24E4E24-4F54-9B6B-488B-6D96F8044A7F}"/>
                  </a:ext>
                </a:extLst>
              </p14:cNvPr>
              <p14:cNvContentPartPr/>
              <p14:nvPr/>
            </p14:nvContentPartPr>
            <p14:xfrm>
              <a:off x="2811741" y="54755"/>
              <a:ext cx="1669680" cy="666720"/>
            </p14:xfrm>
          </p:contentPart>
        </mc:Choice>
        <mc:Fallback>
          <p:pic>
            <p:nvPicPr>
              <p:cNvPr id="28" name="Ink 27">
                <a:extLst>
                  <a:ext uri="{FF2B5EF4-FFF2-40B4-BE49-F238E27FC236}">
                    <a16:creationId xmlns:a16="http://schemas.microsoft.com/office/drawing/2014/main" id="{B24E4E24-4F54-9B6B-488B-6D96F8044A7F}"/>
                  </a:ext>
                </a:extLst>
              </p:cNvPr>
              <p:cNvPicPr/>
              <p:nvPr/>
            </p:nvPicPr>
            <p:blipFill>
              <a:blip r:embed="rId7"/>
              <a:stretch>
                <a:fillRect/>
              </a:stretch>
            </p:blipFill>
            <p:spPr>
              <a:xfrm>
                <a:off x="2796261" y="39275"/>
                <a:ext cx="1700280" cy="697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5" name="Ink 34">
                <a:extLst>
                  <a:ext uri="{FF2B5EF4-FFF2-40B4-BE49-F238E27FC236}">
                    <a16:creationId xmlns:a16="http://schemas.microsoft.com/office/drawing/2014/main" id="{F71363F2-B11B-2EE3-6094-4D820A9A4693}"/>
                  </a:ext>
                </a:extLst>
              </p14:cNvPr>
              <p14:cNvContentPartPr/>
              <p14:nvPr/>
            </p14:nvContentPartPr>
            <p14:xfrm>
              <a:off x="4762941" y="211715"/>
              <a:ext cx="486720" cy="290520"/>
            </p14:xfrm>
          </p:contentPart>
        </mc:Choice>
        <mc:Fallback>
          <p:pic>
            <p:nvPicPr>
              <p:cNvPr id="35" name="Ink 34">
                <a:extLst>
                  <a:ext uri="{FF2B5EF4-FFF2-40B4-BE49-F238E27FC236}">
                    <a16:creationId xmlns:a16="http://schemas.microsoft.com/office/drawing/2014/main" id="{F71363F2-B11B-2EE3-6094-4D820A9A4693}"/>
                  </a:ext>
                </a:extLst>
              </p:cNvPr>
              <p:cNvPicPr/>
              <p:nvPr/>
            </p:nvPicPr>
            <p:blipFill>
              <a:blip r:embed="rId9"/>
              <a:stretch>
                <a:fillRect/>
              </a:stretch>
            </p:blipFill>
            <p:spPr>
              <a:xfrm>
                <a:off x="4747450" y="196235"/>
                <a:ext cx="517343"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6" name="Ink 35">
                <a:extLst>
                  <a:ext uri="{FF2B5EF4-FFF2-40B4-BE49-F238E27FC236}">
                    <a16:creationId xmlns:a16="http://schemas.microsoft.com/office/drawing/2014/main" id="{06855B7E-FCFC-6758-E9ED-6BAC76612406}"/>
                  </a:ext>
                </a:extLst>
              </p14:cNvPr>
              <p14:cNvContentPartPr/>
              <p14:nvPr/>
            </p14:nvContentPartPr>
            <p14:xfrm>
              <a:off x="4904061" y="439955"/>
              <a:ext cx="16200" cy="38520"/>
            </p14:xfrm>
          </p:contentPart>
        </mc:Choice>
        <mc:Fallback>
          <p:pic>
            <p:nvPicPr>
              <p:cNvPr id="36" name="Ink 35">
                <a:extLst>
                  <a:ext uri="{FF2B5EF4-FFF2-40B4-BE49-F238E27FC236}">
                    <a16:creationId xmlns:a16="http://schemas.microsoft.com/office/drawing/2014/main" id="{06855B7E-FCFC-6758-E9ED-6BAC76612406}"/>
                  </a:ext>
                </a:extLst>
              </p:cNvPr>
              <p:cNvPicPr/>
              <p:nvPr/>
            </p:nvPicPr>
            <p:blipFill>
              <a:blip r:embed="rId11"/>
              <a:stretch>
                <a:fillRect/>
              </a:stretch>
            </p:blipFill>
            <p:spPr>
              <a:xfrm>
                <a:off x="4888229" y="424618"/>
                <a:ext cx="47495" cy="68837"/>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2" name="Ink 41">
                <a:extLst>
                  <a:ext uri="{FF2B5EF4-FFF2-40B4-BE49-F238E27FC236}">
                    <a16:creationId xmlns:a16="http://schemas.microsoft.com/office/drawing/2014/main" id="{BFF11C23-B5FC-0121-5D48-6F247AABD441}"/>
                  </a:ext>
                </a:extLst>
              </p14:cNvPr>
              <p14:cNvContentPartPr/>
              <p14:nvPr/>
            </p14:nvContentPartPr>
            <p14:xfrm>
              <a:off x="5405901" y="192635"/>
              <a:ext cx="494280" cy="356400"/>
            </p14:xfrm>
          </p:contentPart>
        </mc:Choice>
        <mc:Fallback>
          <p:pic>
            <p:nvPicPr>
              <p:cNvPr id="42" name="Ink 41">
                <a:extLst>
                  <a:ext uri="{FF2B5EF4-FFF2-40B4-BE49-F238E27FC236}">
                    <a16:creationId xmlns:a16="http://schemas.microsoft.com/office/drawing/2014/main" id="{BFF11C23-B5FC-0121-5D48-6F247AABD441}"/>
                  </a:ext>
                </a:extLst>
              </p:cNvPr>
              <p:cNvPicPr/>
              <p:nvPr/>
            </p:nvPicPr>
            <p:blipFill>
              <a:blip r:embed="rId13"/>
              <a:stretch>
                <a:fillRect/>
              </a:stretch>
            </p:blipFill>
            <p:spPr>
              <a:xfrm>
                <a:off x="5390421" y="177171"/>
                <a:ext cx="524880" cy="386969"/>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3" name="Ink 52">
                <a:extLst>
                  <a:ext uri="{FF2B5EF4-FFF2-40B4-BE49-F238E27FC236}">
                    <a16:creationId xmlns:a16="http://schemas.microsoft.com/office/drawing/2014/main" id="{11EB417D-AF8B-E5DA-99C1-FD4AF04B646F}"/>
                  </a:ext>
                </a:extLst>
              </p14:cNvPr>
              <p14:cNvContentPartPr/>
              <p14:nvPr/>
            </p14:nvContentPartPr>
            <p14:xfrm>
              <a:off x="6958221" y="172475"/>
              <a:ext cx="541080" cy="235440"/>
            </p14:xfrm>
          </p:contentPart>
        </mc:Choice>
        <mc:Fallback>
          <p:pic>
            <p:nvPicPr>
              <p:cNvPr id="53" name="Ink 52">
                <a:extLst>
                  <a:ext uri="{FF2B5EF4-FFF2-40B4-BE49-F238E27FC236}">
                    <a16:creationId xmlns:a16="http://schemas.microsoft.com/office/drawing/2014/main" id="{11EB417D-AF8B-E5DA-99C1-FD4AF04B646F}"/>
                  </a:ext>
                </a:extLst>
              </p:cNvPr>
              <p:cNvPicPr/>
              <p:nvPr/>
            </p:nvPicPr>
            <p:blipFill>
              <a:blip r:embed="rId15"/>
              <a:stretch>
                <a:fillRect/>
              </a:stretch>
            </p:blipFill>
            <p:spPr>
              <a:xfrm>
                <a:off x="6942751" y="157019"/>
                <a:ext cx="571660" cy="265993"/>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4" name="Ink 53">
                <a:extLst>
                  <a:ext uri="{FF2B5EF4-FFF2-40B4-BE49-F238E27FC236}">
                    <a16:creationId xmlns:a16="http://schemas.microsoft.com/office/drawing/2014/main" id="{A893EE36-BA3E-D0BB-5FB4-1E42E6A8FEBC}"/>
                  </a:ext>
                </a:extLst>
              </p14:cNvPr>
              <p14:cNvContentPartPr/>
              <p14:nvPr/>
            </p14:nvContentPartPr>
            <p14:xfrm>
              <a:off x="6095661" y="203795"/>
              <a:ext cx="580680" cy="290160"/>
            </p14:xfrm>
          </p:contentPart>
        </mc:Choice>
        <mc:Fallback>
          <p:pic>
            <p:nvPicPr>
              <p:cNvPr id="54" name="Ink 53">
                <a:extLst>
                  <a:ext uri="{FF2B5EF4-FFF2-40B4-BE49-F238E27FC236}">
                    <a16:creationId xmlns:a16="http://schemas.microsoft.com/office/drawing/2014/main" id="{A893EE36-BA3E-D0BB-5FB4-1E42E6A8FEBC}"/>
                  </a:ext>
                </a:extLst>
              </p:cNvPr>
              <p:cNvPicPr/>
              <p:nvPr/>
            </p:nvPicPr>
            <p:blipFill>
              <a:blip r:embed="rId17"/>
              <a:stretch>
                <a:fillRect/>
              </a:stretch>
            </p:blipFill>
            <p:spPr>
              <a:xfrm>
                <a:off x="6080171" y="188315"/>
                <a:ext cx="611299"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5" name="Ink 54">
                <a:extLst>
                  <a:ext uri="{FF2B5EF4-FFF2-40B4-BE49-F238E27FC236}">
                    <a16:creationId xmlns:a16="http://schemas.microsoft.com/office/drawing/2014/main" id="{26D2E2E4-AA77-5F07-90E3-2F67CEF33DF9}"/>
                  </a:ext>
                </a:extLst>
              </p14:cNvPr>
              <p14:cNvContentPartPr/>
              <p14:nvPr/>
            </p14:nvContentPartPr>
            <p14:xfrm>
              <a:off x="7640061" y="321515"/>
              <a:ext cx="31680" cy="47520"/>
            </p14:xfrm>
          </p:contentPart>
        </mc:Choice>
        <mc:Fallback>
          <p:pic>
            <p:nvPicPr>
              <p:cNvPr id="55" name="Ink 54">
                <a:extLst>
                  <a:ext uri="{FF2B5EF4-FFF2-40B4-BE49-F238E27FC236}">
                    <a16:creationId xmlns:a16="http://schemas.microsoft.com/office/drawing/2014/main" id="{26D2E2E4-AA77-5F07-90E3-2F67CEF33DF9}"/>
                  </a:ext>
                </a:extLst>
              </p:cNvPr>
              <p:cNvPicPr/>
              <p:nvPr/>
            </p:nvPicPr>
            <p:blipFill>
              <a:blip r:embed="rId19"/>
              <a:stretch>
                <a:fillRect/>
              </a:stretch>
            </p:blipFill>
            <p:spPr>
              <a:xfrm>
                <a:off x="7624581" y="306035"/>
                <a:ext cx="6228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6" name="Ink 55">
                <a:extLst>
                  <a:ext uri="{FF2B5EF4-FFF2-40B4-BE49-F238E27FC236}">
                    <a16:creationId xmlns:a16="http://schemas.microsoft.com/office/drawing/2014/main" id="{9F7AB801-12A0-4A25-6BD6-2F0480CFF66A}"/>
                  </a:ext>
                </a:extLst>
              </p14:cNvPr>
              <p14:cNvContentPartPr/>
              <p14:nvPr/>
            </p14:nvContentPartPr>
            <p14:xfrm>
              <a:off x="7467621" y="478115"/>
              <a:ext cx="133560" cy="78840"/>
            </p14:xfrm>
          </p:contentPart>
        </mc:Choice>
        <mc:Fallback>
          <p:pic>
            <p:nvPicPr>
              <p:cNvPr id="56" name="Ink 55">
                <a:extLst>
                  <a:ext uri="{FF2B5EF4-FFF2-40B4-BE49-F238E27FC236}">
                    <a16:creationId xmlns:a16="http://schemas.microsoft.com/office/drawing/2014/main" id="{9F7AB801-12A0-4A25-6BD6-2F0480CFF66A}"/>
                  </a:ext>
                </a:extLst>
              </p:cNvPr>
              <p:cNvPicPr/>
              <p:nvPr/>
            </p:nvPicPr>
            <p:blipFill>
              <a:blip r:embed="rId21"/>
              <a:stretch>
                <a:fillRect/>
              </a:stretch>
            </p:blipFill>
            <p:spPr>
              <a:xfrm>
                <a:off x="7452141" y="462564"/>
                <a:ext cx="164160" cy="1095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0" name="Ink 99">
                <a:extLst>
                  <a:ext uri="{FF2B5EF4-FFF2-40B4-BE49-F238E27FC236}">
                    <a16:creationId xmlns:a16="http://schemas.microsoft.com/office/drawing/2014/main" id="{5E80A86E-7E8D-AAAC-BA57-BF94041368AD}"/>
                  </a:ext>
                </a:extLst>
              </p14:cNvPr>
              <p14:cNvContentPartPr/>
              <p14:nvPr/>
            </p14:nvContentPartPr>
            <p14:xfrm>
              <a:off x="8824101" y="70595"/>
              <a:ext cx="298440" cy="392400"/>
            </p14:xfrm>
          </p:contentPart>
        </mc:Choice>
        <mc:Fallback>
          <p:pic>
            <p:nvPicPr>
              <p:cNvPr id="100" name="Ink 99">
                <a:extLst>
                  <a:ext uri="{FF2B5EF4-FFF2-40B4-BE49-F238E27FC236}">
                    <a16:creationId xmlns:a16="http://schemas.microsoft.com/office/drawing/2014/main" id="{5E80A86E-7E8D-AAAC-BA57-BF94041368AD}"/>
                  </a:ext>
                </a:extLst>
              </p:cNvPr>
              <p:cNvPicPr/>
              <p:nvPr/>
            </p:nvPicPr>
            <p:blipFill>
              <a:blip r:embed="rId23"/>
              <a:stretch>
                <a:fillRect/>
              </a:stretch>
            </p:blipFill>
            <p:spPr>
              <a:xfrm>
                <a:off x="8808621" y="55115"/>
                <a:ext cx="329040" cy="423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01" name="Ink 100">
                <a:extLst>
                  <a:ext uri="{FF2B5EF4-FFF2-40B4-BE49-F238E27FC236}">
                    <a16:creationId xmlns:a16="http://schemas.microsoft.com/office/drawing/2014/main" id="{7BB888CB-7CAD-9D5A-9B55-8EAC882B263C}"/>
                  </a:ext>
                </a:extLst>
              </p14:cNvPr>
              <p14:cNvContentPartPr/>
              <p14:nvPr/>
            </p14:nvContentPartPr>
            <p14:xfrm>
              <a:off x="8024181" y="62675"/>
              <a:ext cx="658800" cy="415800"/>
            </p14:xfrm>
          </p:contentPart>
        </mc:Choice>
        <mc:Fallback>
          <p:pic>
            <p:nvPicPr>
              <p:cNvPr id="101" name="Ink 100">
                <a:extLst>
                  <a:ext uri="{FF2B5EF4-FFF2-40B4-BE49-F238E27FC236}">
                    <a16:creationId xmlns:a16="http://schemas.microsoft.com/office/drawing/2014/main" id="{7BB888CB-7CAD-9D5A-9B55-8EAC882B263C}"/>
                  </a:ext>
                </a:extLst>
              </p:cNvPr>
              <p:cNvPicPr/>
              <p:nvPr/>
            </p:nvPicPr>
            <p:blipFill>
              <a:blip r:embed="rId25"/>
              <a:stretch>
                <a:fillRect/>
              </a:stretch>
            </p:blipFill>
            <p:spPr>
              <a:xfrm>
                <a:off x="8008701" y="47195"/>
                <a:ext cx="68940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10" name="Ink 109">
                <a:extLst>
                  <a:ext uri="{FF2B5EF4-FFF2-40B4-BE49-F238E27FC236}">
                    <a16:creationId xmlns:a16="http://schemas.microsoft.com/office/drawing/2014/main" id="{3D9BDCC7-7069-FC5D-3C71-C9C4C29D4E88}"/>
                  </a:ext>
                </a:extLst>
              </p14:cNvPr>
              <p14:cNvContentPartPr/>
              <p14:nvPr/>
            </p14:nvContentPartPr>
            <p14:xfrm>
              <a:off x="9270861" y="46835"/>
              <a:ext cx="807840" cy="502200"/>
            </p14:xfrm>
          </p:contentPart>
        </mc:Choice>
        <mc:Fallback>
          <p:pic>
            <p:nvPicPr>
              <p:cNvPr id="110" name="Ink 109">
                <a:extLst>
                  <a:ext uri="{FF2B5EF4-FFF2-40B4-BE49-F238E27FC236}">
                    <a16:creationId xmlns:a16="http://schemas.microsoft.com/office/drawing/2014/main" id="{3D9BDCC7-7069-FC5D-3C71-C9C4C29D4E88}"/>
                  </a:ext>
                </a:extLst>
              </p:cNvPr>
              <p:cNvPicPr/>
              <p:nvPr/>
            </p:nvPicPr>
            <p:blipFill>
              <a:blip r:embed="rId27"/>
              <a:stretch>
                <a:fillRect/>
              </a:stretch>
            </p:blipFill>
            <p:spPr>
              <a:xfrm>
                <a:off x="9255381" y="31355"/>
                <a:ext cx="838440" cy="532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21" name="Ink 120">
                <a:extLst>
                  <a:ext uri="{FF2B5EF4-FFF2-40B4-BE49-F238E27FC236}">
                    <a16:creationId xmlns:a16="http://schemas.microsoft.com/office/drawing/2014/main" id="{7C535D98-114D-DC0C-3887-A3D49DBD6871}"/>
                  </a:ext>
                </a:extLst>
              </p14:cNvPr>
              <p14:cNvContentPartPr/>
              <p14:nvPr/>
            </p14:nvContentPartPr>
            <p14:xfrm>
              <a:off x="10227381" y="149075"/>
              <a:ext cx="980280" cy="290160"/>
            </p14:xfrm>
          </p:contentPart>
        </mc:Choice>
        <mc:Fallback>
          <p:pic>
            <p:nvPicPr>
              <p:cNvPr id="121" name="Ink 120">
                <a:extLst>
                  <a:ext uri="{FF2B5EF4-FFF2-40B4-BE49-F238E27FC236}">
                    <a16:creationId xmlns:a16="http://schemas.microsoft.com/office/drawing/2014/main" id="{7C535D98-114D-DC0C-3887-A3D49DBD6871}"/>
                  </a:ext>
                </a:extLst>
              </p:cNvPr>
              <p:cNvPicPr/>
              <p:nvPr/>
            </p:nvPicPr>
            <p:blipFill>
              <a:blip r:embed="rId29"/>
              <a:stretch>
                <a:fillRect/>
              </a:stretch>
            </p:blipFill>
            <p:spPr>
              <a:xfrm>
                <a:off x="10211901" y="133614"/>
                <a:ext cx="1010880" cy="320722"/>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32" name="Ink 131">
                <a:extLst>
                  <a:ext uri="{FF2B5EF4-FFF2-40B4-BE49-F238E27FC236}">
                    <a16:creationId xmlns:a16="http://schemas.microsoft.com/office/drawing/2014/main" id="{72642671-5DCF-F6A5-FAF0-830E63874440}"/>
                  </a:ext>
                </a:extLst>
              </p14:cNvPr>
              <p14:cNvContentPartPr/>
              <p14:nvPr/>
            </p14:nvContentPartPr>
            <p14:xfrm>
              <a:off x="10227381" y="744875"/>
              <a:ext cx="399960" cy="171000"/>
            </p14:xfrm>
          </p:contentPart>
        </mc:Choice>
        <mc:Fallback>
          <p:pic>
            <p:nvPicPr>
              <p:cNvPr id="132" name="Ink 131">
                <a:extLst>
                  <a:ext uri="{FF2B5EF4-FFF2-40B4-BE49-F238E27FC236}">
                    <a16:creationId xmlns:a16="http://schemas.microsoft.com/office/drawing/2014/main" id="{72642671-5DCF-F6A5-FAF0-830E63874440}"/>
                  </a:ext>
                </a:extLst>
              </p:cNvPr>
              <p:cNvPicPr/>
              <p:nvPr/>
            </p:nvPicPr>
            <p:blipFill>
              <a:blip r:embed="rId31"/>
              <a:stretch>
                <a:fillRect/>
              </a:stretch>
            </p:blipFill>
            <p:spPr>
              <a:xfrm>
                <a:off x="10211915" y="729395"/>
                <a:ext cx="430532"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33" name="Ink 132">
                <a:extLst>
                  <a:ext uri="{FF2B5EF4-FFF2-40B4-BE49-F238E27FC236}">
                    <a16:creationId xmlns:a16="http://schemas.microsoft.com/office/drawing/2014/main" id="{243EA84D-3E0D-6943-B50A-8479DF944AE2}"/>
                  </a:ext>
                </a:extLst>
              </p14:cNvPr>
              <p14:cNvContentPartPr/>
              <p14:nvPr/>
            </p14:nvContentPartPr>
            <p14:xfrm>
              <a:off x="11293341" y="165635"/>
              <a:ext cx="690480" cy="218880"/>
            </p14:xfrm>
          </p:contentPart>
        </mc:Choice>
        <mc:Fallback>
          <p:pic>
            <p:nvPicPr>
              <p:cNvPr id="133" name="Ink 132">
                <a:extLst>
                  <a:ext uri="{FF2B5EF4-FFF2-40B4-BE49-F238E27FC236}">
                    <a16:creationId xmlns:a16="http://schemas.microsoft.com/office/drawing/2014/main" id="{243EA84D-3E0D-6943-B50A-8479DF944AE2}"/>
                  </a:ext>
                </a:extLst>
              </p:cNvPr>
              <p:cNvPicPr/>
              <p:nvPr/>
            </p:nvPicPr>
            <p:blipFill>
              <a:blip r:embed="rId33"/>
              <a:stretch>
                <a:fillRect/>
              </a:stretch>
            </p:blipFill>
            <p:spPr>
              <a:xfrm>
                <a:off x="11277853" y="150155"/>
                <a:ext cx="721096"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67" name="Ink 166">
                <a:extLst>
                  <a:ext uri="{FF2B5EF4-FFF2-40B4-BE49-F238E27FC236}">
                    <a16:creationId xmlns:a16="http://schemas.microsoft.com/office/drawing/2014/main" id="{85CDD6AA-B9C6-B0D9-DDF3-70B526E05689}"/>
                  </a:ext>
                </a:extLst>
              </p14:cNvPr>
              <p14:cNvContentPartPr/>
              <p14:nvPr/>
            </p14:nvContentPartPr>
            <p14:xfrm>
              <a:off x="498381" y="1168235"/>
              <a:ext cx="1380240" cy="462960"/>
            </p14:xfrm>
          </p:contentPart>
        </mc:Choice>
        <mc:Fallback>
          <p:pic>
            <p:nvPicPr>
              <p:cNvPr id="167" name="Ink 166">
                <a:extLst>
                  <a:ext uri="{FF2B5EF4-FFF2-40B4-BE49-F238E27FC236}">
                    <a16:creationId xmlns:a16="http://schemas.microsoft.com/office/drawing/2014/main" id="{85CDD6AA-B9C6-B0D9-DDF3-70B526E05689}"/>
                  </a:ext>
                </a:extLst>
              </p:cNvPr>
              <p:cNvPicPr/>
              <p:nvPr/>
            </p:nvPicPr>
            <p:blipFill>
              <a:blip r:embed="rId35"/>
              <a:stretch>
                <a:fillRect/>
              </a:stretch>
            </p:blipFill>
            <p:spPr>
              <a:xfrm>
                <a:off x="482897" y="1152755"/>
                <a:ext cx="1410848"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83" name="Ink 182">
                <a:extLst>
                  <a:ext uri="{FF2B5EF4-FFF2-40B4-BE49-F238E27FC236}">
                    <a16:creationId xmlns:a16="http://schemas.microsoft.com/office/drawing/2014/main" id="{FFF2E6DB-5739-AD8D-3704-F188C54D685D}"/>
                  </a:ext>
                </a:extLst>
              </p14:cNvPr>
              <p14:cNvContentPartPr/>
              <p14:nvPr/>
            </p14:nvContentPartPr>
            <p14:xfrm>
              <a:off x="2195061" y="1050515"/>
              <a:ext cx="1251360" cy="462960"/>
            </p14:xfrm>
          </p:contentPart>
        </mc:Choice>
        <mc:Fallback>
          <p:pic>
            <p:nvPicPr>
              <p:cNvPr id="183" name="Ink 182">
                <a:extLst>
                  <a:ext uri="{FF2B5EF4-FFF2-40B4-BE49-F238E27FC236}">
                    <a16:creationId xmlns:a16="http://schemas.microsoft.com/office/drawing/2014/main" id="{FFF2E6DB-5739-AD8D-3704-F188C54D685D}"/>
                  </a:ext>
                </a:extLst>
              </p:cNvPr>
              <p:cNvPicPr/>
              <p:nvPr/>
            </p:nvPicPr>
            <p:blipFill>
              <a:blip r:embed="rId37"/>
              <a:stretch>
                <a:fillRect/>
              </a:stretch>
            </p:blipFill>
            <p:spPr>
              <a:xfrm>
                <a:off x="2179581" y="1035035"/>
                <a:ext cx="128196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95" name="Ink 194">
                <a:extLst>
                  <a:ext uri="{FF2B5EF4-FFF2-40B4-BE49-F238E27FC236}">
                    <a16:creationId xmlns:a16="http://schemas.microsoft.com/office/drawing/2014/main" id="{D45BB7F0-33BA-3016-7373-5BC484F04472}"/>
                  </a:ext>
                </a:extLst>
              </p14:cNvPr>
              <p14:cNvContentPartPr/>
              <p14:nvPr/>
            </p14:nvContentPartPr>
            <p14:xfrm>
              <a:off x="4425981" y="972035"/>
              <a:ext cx="768600" cy="588240"/>
            </p14:xfrm>
          </p:contentPart>
        </mc:Choice>
        <mc:Fallback>
          <p:pic>
            <p:nvPicPr>
              <p:cNvPr id="195" name="Ink 194">
                <a:extLst>
                  <a:ext uri="{FF2B5EF4-FFF2-40B4-BE49-F238E27FC236}">
                    <a16:creationId xmlns:a16="http://schemas.microsoft.com/office/drawing/2014/main" id="{D45BB7F0-33BA-3016-7373-5BC484F04472}"/>
                  </a:ext>
                </a:extLst>
              </p:cNvPr>
              <p:cNvPicPr/>
              <p:nvPr/>
            </p:nvPicPr>
            <p:blipFill>
              <a:blip r:embed="rId39"/>
              <a:stretch>
                <a:fillRect/>
              </a:stretch>
            </p:blipFill>
            <p:spPr>
              <a:xfrm>
                <a:off x="4410501" y="956555"/>
                <a:ext cx="799200" cy="618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96" name="Ink 195">
                <a:extLst>
                  <a:ext uri="{FF2B5EF4-FFF2-40B4-BE49-F238E27FC236}">
                    <a16:creationId xmlns:a16="http://schemas.microsoft.com/office/drawing/2014/main" id="{7792BA63-83A3-DFCF-E173-B817F6E8EBCB}"/>
                  </a:ext>
                </a:extLst>
              </p14:cNvPr>
              <p14:cNvContentPartPr/>
              <p14:nvPr/>
            </p14:nvContentPartPr>
            <p14:xfrm>
              <a:off x="3798861" y="1599155"/>
              <a:ext cx="212040" cy="172800"/>
            </p14:xfrm>
          </p:contentPart>
        </mc:Choice>
        <mc:Fallback>
          <p:pic>
            <p:nvPicPr>
              <p:cNvPr id="196" name="Ink 195">
                <a:extLst>
                  <a:ext uri="{FF2B5EF4-FFF2-40B4-BE49-F238E27FC236}">
                    <a16:creationId xmlns:a16="http://schemas.microsoft.com/office/drawing/2014/main" id="{7792BA63-83A3-DFCF-E173-B817F6E8EBCB}"/>
                  </a:ext>
                </a:extLst>
              </p:cNvPr>
              <p:cNvPicPr/>
              <p:nvPr/>
            </p:nvPicPr>
            <p:blipFill>
              <a:blip r:embed="rId41"/>
              <a:stretch>
                <a:fillRect/>
              </a:stretch>
            </p:blipFill>
            <p:spPr>
              <a:xfrm>
                <a:off x="3783381" y="1583675"/>
                <a:ext cx="24264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97" name="Ink 196">
                <a:extLst>
                  <a:ext uri="{FF2B5EF4-FFF2-40B4-BE49-F238E27FC236}">
                    <a16:creationId xmlns:a16="http://schemas.microsoft.com/office/drawing/2014/main" id="{0F52968C-8212-BD88-33EB-3BDF9675B259}"/>
                  </a:ext>
                </a:extLst>
              </p14:cNvPr>
              <p14:cNvContentPartPr/>
              <p14:nvPr/>
            </p14:nvContentPartPr>
            <p14:xfrm>
              <a:off x="3811101" y="1081835"/>
              <a:ext cx="345240" cy="336600"/>
            </p14:xfrm>
          </p:contentPart>
        </mc:Choice>
        <mc:Fallback>
          <p:pic>
            <p:nvPicPr>
              <p:cNvPr id="197" name="Ink 196">
                <a:extLst>
                  <a:ext uri="{FF2B5EF4-FFF2-40B4-BE49-F238E27FC236}">
                    <a16:creationId xmlns:a16="http://schemas.microsoft.com/office/drawing/2014/main" id="{0F52968C-8212-BD88-33EB-3BDF9675B259}"/>
                  </a:ext>
                </a:extLst>
              </p:cNvPr>
              <p:cNvPicPr/>
              <p:nvPr/>
            </p:nvPicPr>
            <p:blipFill>
              <a:blip r:embed="rId43"/>
              <a:stretch>
                <a:fillRect/>
              </a:stretch>
            </p:blipFill>
            <p:spPr>
              <a:xfrm>
                <a:off x="3795621" y="1066355"/>
                <a:ext cx="37584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02" name="Ink 201">
                <a:extLst>
                  <a:ext uri="{FF2B5EF4-FFF2-40B4-BE49-F238E27FC236}">
                    <a16:creationId xmlns:a16="http://schemas.microsoft.com/office/drawing/2014/main" id="{06DE5490-D741-E2DA-0D96-A288F8136538}"/>
                  </a:ext>
                </a:extLst>
              </p14:cNvPr>
              <p14:cNvContentPartPr/>
              <p14:nvPr/>
            </p14:nvContentPartPr>
            <p14:xfrm>
              <a:off x="5461701" y="1497275"/>
              <a:ext cx="109440" cy="329760"/>
            </p14:xfrm>
          </p:contentPart>
        </mc:Choice>
        <mc:Fallback>
          <p:pic>
            <p:nvPicPr>
              <p:cNvPr id="202" name="Ink 201">
                <a:extLst>
                  <a:ext uri="{FF2B5EF4-FFF2-40B4-BE49-F238E27FC236}">
                    <a16:creationId xmlns:a16="http://schemas.microsoft.com/office/drawing/2014/main" id="{06DE5490-D741-E2DA-0D96-A288F8136538}"/>
                  </a:ext>
                </a:extLst>
              </p:cNvPr>
              <p:cNvPicPr/>
              <p:nvPr/>
            </p:nvPicPr>
            <p:blipFill>
              <a:blip r:embed="rId45"/>
              <a:stretch>
                <a:fillRect/>
              </a:stretch>
            </p:blipFill>
            <p:spPr>
              <a:xfrm>
                <a:off x="5446221" y="1481778"/>
                <a:ext cx="140040" cy="360393"/>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03" name="Ink 202">
                <a:extLst>
                  <a:ext uri="{FF2B5EF4-FFF2-40B4-BE49-F238E27FC236}">
                    <a16:creationId xmlns:a16="http://schemas.microsoft.com/office/drawing/2014/main" id="{09AAA1AB-D1A5-23E3-9C96-97E1F545F33A}"/>
                  </a:ext>
                </a:extLst>
              </p14:cNvPr>
              <p14:cNvContentPartPr/>
              <p14:nvPr/>
            </p14:nvContentPartPr>
            <p14:xfrm>
              <a:off x="5445861" y="979955"/>
              <a:ext cx="313200" cy="337320"/>
            </p14:xfrm>
          </p:contentPart>
        </mc:Choice>
        <mc:Fallback>
          <p:pic>
            <p:nvPicPr>
              <p:cNvPr id="203" name="Ink 202">
                <a:extLst>
                  <a:ext uri="{FF2B5EF4-FFF2-40B4-BE49-F238E27FC236}">
                    <a16:creationId xmlns:a16="http://schemas.microsoft.com/office/drawing/2014/main" id="{09AAA1AB-D1A5-23E3-9C96-97E1F545F33A}"/>
                  </a:ext>
                </a:extLst>
              </p:cNvPr>
              <p:cNvPicPr/>
              <p:nvPr/>
            </p:nvPicPr>
            <p:blipFill>
              <a:blip r:embed="rId47"/>
              <a:stretch>
                <a:fillRect/>
              </a:stretch>
            </p:blipFill>
            <p:spPr>
              <a:xfrm>
                <a:off x="5430381" y="964492"/>
                <a:ext cx="343800" cy="367887"/>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16" name="Ink 215">
                <a:extLst>
                  <a:ext uri="{FF2B5EF4-FFF2-40B4-BE49-F238E27FC236}">
                    <a16:creationId xmlns:a16="http://schemas.microsoft.com/office/drawing/2014/main" id="{63D28D65-A0F0-C42A-B531-5705311FCD3B}"/>
                  </a:ext>
                </a:extLst>
              </p14:cNvPr>
              <p14:cNvContentPartPr/>
              <p14:nvPr/>
            </p14:nvContentPartPr>
            <p14:xfrm>
              <a:off x="5993781" y="784835"/>
              <a:ext cx="1654920" cy="664920"/>
            </p14:xfrm>
          </p:contentPart>
        </mc:Choice>
        <mc:Fallback>
          <p:pic>
            <p:nvPicPr>
              <p:cNvPr id="216" name="Ink 215">
                <a:extLst>
                  <a:ext uri="{FF2B5EF4-FFF2-40B4-BE49-F238E27FC236}">
                    <a16:creationId xmlns:a16="http://schemas.microsoft.com/office/drawing/2014/main" id="{63D28D65-A0F0-C42A-B531-5705311FCD3B}"/>
                  </a:ext>
                </a:extLst>
              </p:cNvPr>
              <p:cNvPicPr/>
              <p:nvPr/>
            </p:nvPicPr>
            <p:blipFill>
              <a:blip r:embed="rId49"/>
              <a:stretch>
                <a:fillRect/>
              </a:stretch>
            </p:blipFill>
            <p:spPr>
              <a:xfrm>
                <a:off x="5978298" y="769363"/>
                <a:ext cx="1685527" cy="695503"/>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26" name="Ink 225">
                <a:extLst>
                  <a:ext uri="{FF2B5EF4-FFF2-40B4-BE49-F238E27FC236}">
                    <a16:creationId xmlns:a16="http://schemas.microsoft.com/office/drawing/2014/main" id="{A0D65334-76B7-67D8-80F5-318906729C14}"/>
                  </a:ext>
                </a:extLst>
              </p14:cNvPr>
              <p14:cNvContentPartPr/>
              <p14:nvPr/>
            </p14:nvContentPartPr>
            <p14:xfrm>
              <a:off x="9772701" y="666395"/>
              <a:ext cx="8280" cy="55080"/>
            </p14:xfrm>
          </p:contentPart>
        </mc:Choice>
        <mc:Fallback>
          <p:pic>
            <p:nvPicPr>
              <p:cNvPr id="226" name="Ink 225">
                <a:extLst>
                  <a:ext uri="{FF2B5EF4-FFF2-40B4-BE49-F238E27FC236}">
                    <a16:creationId xmlns:a16="http://schemas.microsoft.com/office/drawing/2014/main" id="{A0D65334-76B7-67D8-80F5-318906729C14}"/>
                  </a:ext>
                </a:extLst>
              </p:cNvPr>
              <p:cNvPicPr/>
              <p:nvPr/>
            </p:nvPicPr>
            <p:blipFill>
              <a:blip r:embed="rId51"/>
              <a:stretch>
                <a:fillRect/>
              </a:stretch>
            </p:blipFill>
            <p:spPr>
              <a:xfrm>
                <a:off x="9757221" y="651016"/>
                <a:ext cx="38880" cy="85481"/>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32" name="Ink 231">
                <a:extLst>
                  <a:ext uri="{FF2B5EF4-FFF2-40B4-BE49-F238E27FC236}">
                    <a16:creationId xmlns:a16="http://schemas.microsoft.com/office/drawing/2014/main" id="{8579D20A-B93B-03C9-E2DC-000EAB05B81D}"/>
                  </a:ext>
                </a:extLst>
              </p14:cNvPr>
              <p14:cNvContentPartPr/>
              <p14:nvPr/>
            </p14:nvContentPartPr>
            <p14:xfrm>
              <a:off x="9788181" y="932795"/>
              <a:ext cx="847080" cy="196560"/>
            </p14:xfrm>
          </p:contentPart>
        </mc:Choice>
        <mc:Fallback>
          <p:pic>
            <p:nvPicPr>
              <p:cNvPr id="232" name="Ink 231">
                <a:extLst>
                  <a:ext uri="{FF2B5EF4-FFF2-40B4-BE49-F238E27FC236}">
                    <a16:creationId xmlns:a16="http://schemas.microsoft.com/office/drawing/2014/main" id="{8579D20A-B93B-03C9-E2DC-000EAB05B81D}"/>
                  </a:ext>
                </a:extLst>
              </p:cNvPr>
              <p:cNvPicPr/>
              <p:nvPr/>
            </p:nvPicPr>
            <p:blipFill>
              <a:blip r:embed="rId53"/>
              <a:stretch>
                <a:fillRect/>
              </a:stretch>
            </p:blipFill>
            <p:spPr>
              <a:xfrm>
                <a:off x="9772694" y="917287"/>
                <a:ext cx="877693" cy="227216"/>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33" name="Ink 232">
                <a:extLst>
                  <a:ext uri="{FF2B5EF4-FFF2-40B4-BE49-F238E27FC236}">
                    <a16:creationId xmlns:a16="http://schemas.microsoft.com/office/drawing/2014/main" id="{C160F210-73EB-66C4-C6C0-68C9AB5BDE8C}"/>
                  </a:ext>
                </a:extLst>
              </p14:cNvPr>
              <p14:cNvContentPartPr/>
              <p14:nvPr/>
            </p14:nvContentPartPr>
            <p14:xfrm>
              <a:off x="7538181" y="783755"/>
              <a:ext cx="1278360" cy="525600"/>
            </p14:xfrm>
          </p:contentPart>
        </mc:Choice>
        <mc:Fallback>
          <p:pic>
            <p:nvPicPr>
              <p:cNvPr id="233" name="Ink 232">
                <a:extLst>
                  <a:ext uri="{FF2B5EF4-FFF2-40B4-BE49-F238E27FC236}">
                    <a16:creationId xmlns:a16="http://schemas.microsoft.com/office/drawing/2014/main" id="{C160F210-73EB-66C4-C6C0-68C9AB5BDE8C}"/>
                  </a:ext>
                </a:extLst>
              </p:cNvPr>
              <p:cNvPicPr/>
              <p:nvPr/>
            </p:nvPicPr>
            <p:blipFill>
              <a:blip r:embed="rId55"/>
              <a:stretch>
                <a:fillRect/>
              </a:stretch>
            </p:blipFill>
            <p:spPr>
              <a:xfrm>
                <a:off x="7522697" y="768275"/>
                <a:ext cx="1308969" cy="556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38" name="Ink 237">
                <a:extLst>
                  <a:ext uri="{FF2B5EF4-FFF2-40B4-BE49-F238E27FC236}">
                    <a16:creationId xmlns:a16="http://schemas.microsoft.com/office/drawing/2014/main" id="{26FF5CD9-A26D-1D34-67AE-CC8D2115CC23}"/>
                  </a:ext>
                </a:extLst>
              </p14:cNvPr>
              <p14:cNvContentPartPr/>
              <p14:nvPr/>
            </p14:nvContentPartPr>
            <p14:xfrm>
              <a:off x="3641901" y="1387475"/>
              <a:ext cx="63000" cy="8280"/>
            </p14:xfrm>
          </p:contentPart>
        </mc:Choice>
        <mc:Fallback>
          <p:pic>
            <p:nvPicPr>
              <p:cNvPr id="238" name="Ink 237">
                <a:extLst>
                  <a:ext uri="{FF2B5EF4-FFF2-40B4-BE49-F238E27FC236}">
                    <a16:creationId xmlns:a16="http://schemas.microsoft.com/office/drawing/2014/main" id="{26FF5CD9-A26D-1D34-67AE-CC8D2115CC23}"/>
                  </a:ext>
                </a:extLst>
              </p:cNvPr>
              <p:cNvPicPr/>
              <p:nvPr/>
            </p:nvPicPr>
            <p:blipFill>
              <a:blip r:embed="rId57"/>
              <a:stretch>
                <a:fillRect/>
              </a:stretch>
            </p:blipFill>
            <p:spPr>
              <a:xfrm>
                <a:off x="3626421" y="1371995"/>
                <a:ext cx="936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39" name="Ink 238">
                <a:extLst>
                  <a:ext uri="{FF2B5EF4-FFF2-40B4-BE49-F238E27FC236}">
                    <a16:creationId xmlns:a16="http://schemas.microsoft.com/office/drawing/2014/main" id="{08614A9E-A4C9-8F8D-C16C-81161C427EEA}"/>
                  </a:ext>
                </a:extLst>
              </p14:cNvPr>
              <p14:cNvContentPartPr/>
              <p14:nvPr/>
            </p14:nvContentPartPr>
            <p14:xfrm>
              <a:off x="3846021" y="2108915"/>
              <a:ext cx="549000" cy="266760"/>
            </p14:xfrm>
          </p:contentPart>
        </mc:Choice>
        <mc:Fallback>
          <p:pic>
            <p:nvPicPr>
              <p:cNvPr id="239" name="Ink 238">
                <a:extLst>
                  <a:ext uri="{FF2B5EF4-FFF2-40B4-BE49-F238E27FC236}">
                    <a16:creationId xmlns:a16="http://schemas.microsoft.com/office/drawing/2014/main" id="{08614A9E-A4C9-8F8D-C16C-81161C427EEA}"/>
                  </a:ext>
                </a:extLst>
              </p:cNvPr>
              <p:cNvPicPr/>
              <p:nvPr/>
            </p:nvPicPr>
            <p:blipFill>
              <a:blip r:embed="rId59"/>
              <a:stretch>
                <a:fillRect/>
              </a:stretch>
            </p:blipFill>
            <p:spPr>
              <a:xfrm>
                <a:off x="3830541" y="2093456"/>
                <a:ext cx="579600" cy="297319"/>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40" name="Ink 239">
                <a:extLst>
                  <a:ext uri="{FF2B5EF4-FFF2-40B4-BE49-F238E27FC236}">
                    <a16:creationId xmlns:a16="http://schemas.microsoft.com/office/drawing/2014/main" id="{EE1C6517-C6DC-5B23-9EEA-F8211B20AFD4}"/>
                  </a:ext>
                </a:extLst>
              </p14:cNvPr>
              <p14:cNvContentPartPr/>
              <p14:nvPr/>
            </p14:nvContentPartPr>
            <p14:xfrm>
              <a:off x="3540021" y="2343995"/>
              <a:ext cx="94320" cy="8280"/>
            </p14:xfrm>
          </p:contentPart>
        </mc:Choice>
        <mc:Fallback>
          <p:pic>
            <p:nvPicPr>
              <p:cNvPr id="240" name="Ink 239">
                <a:extLst>
                  <a:ext uri="{FF2B5EF4-FFF2-40B4-BE49-F238E27FC236}">
                    <a16:creationId xmlns:a16="http://schemas.microsoft.com/office/drawing/2014/main" id="{EE1C6517-C6DC-5B23-9EEA-F8211B20AFD4}"/>
                  </a:ext>
                </a:extLst>
              </p:cNvPr>
              <p:cNvPicPr/>
              <p:nvPr/>
            </p:nvPicPr>
            <p:blipFill>
              <a:blip r:embed="rId61"/>
              <a:stretch>
                <a:fillRect/>
              </a:stretch>
            </p:blipFill>
            <p:spPr>
              <a:xfrm>
                <a:off x="3524541" y="2328515"/>
                <a:ext cx="1249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41" name="Ink 240">
                <a:extLst>
                  <a:ext uri="{FF2B5EF4-FFF2-40B4-BE49-F238E27FC236}">
                    <a16:creationId xmlns:a16="http://schemas.microsoft.com/office/drawing/2014/main" id="{000CB450-F578-3201-8391-82B5A425C1EC}"/>
                  </a:ext>
                </a:extLst>
              </p14:cNvPr>
              <p14:cNvContentPartPr/>
              <p14:nvPr/>
            </p14:nvContentPartPr>
            <p14:xfrm>
              <a:off x="4465221" y="2336075"/>
              <a:ext cx="360" cy="8280"/>
            </p14:xfrm>
          </p:contentPart>
        </mc:Choice>
        <mc:Fallback>
          <p:pic>
            <p:nvPicPr>
              <p:cNvPr id="241" name="Ink 240">
                <a:extLst>
                  <a:ext uri="{FF2B5EF4-FFF2-40B4-BE49-F238E27FC236}">
                    <a16:creationId xmlns:a16="http://schemas.microsoft.com/office/drawing/2014/main" id="{000CB450-F578-3201-8391-82B5A425C1EC}"/>
                  </a:ext>
                </a:extLst>
              </p:cNvPr>
              <p:cNvPicPr/>
              <p:nvPr/>
            </p:nvPicPr>
            <p:blipFill>
              <a:blip r:embed="rId63"/>
              <a:stretch>
                <a:fillRect/>
              </a:stretch>
            </p:blipFill>
            <p:spPr>
              <a:xfrm>
                <a:off x="4449741" y="2319891"/>
                <a:ext cx="30960" cy="40271"/>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57" name="Ink 256">
                <a:extLst>
                  <a:ext uri="{FF2B5EF4-FFF2-40B4-BE49-F238E27FC236}">
                    <a16:creationId xmlns:a16="http://schemas.microsoft.com/office/drawing/2014/main" id="{7B6298F4-018A-6F82-F682-C7CEA46AF8B3}"/>
                  </a:ext>
                </a:extLst>
              </p14:cNvPr>
              <p14:cNvContentPartPr/>
              <p14:nvPr/>
            </p14:nvContentPartPr>
            <p14:xfrm>
              <a:off x="4559181" y="1899755"/>
              <a:ext cx="2070000" cy="753840"/>
            </p14:xfrm>
          </p:contentPart>
        </mc:Choice>
        <mc:Fallback>
          <p:pic>
            <p:nvPicPr>
              <p:cNvPr id="257" name="Ink 256">
                <a:extLst>
                  <a:ext uri="{FF2B5EF4-FFF2-40B4-BE49-F238E27FC236}">
                    <a16:creationId xmlns:a16="http://schemas.microsoft.com/office/drawing/2014/main" id="{7B6298F4-018A-6F82-F682-C7CEA46AF8B3}"/>
                  </a:ext>
                </a:extLst>
              </p:cNvPr>
              <p:cNvPicPr/>
              <p:nvPr/>
            </p:nvPicPr>
            <p:blipFill>
              <a:blip r:embed="rId65"/>
              <a:stretch>
                <a:fillRect/>
              </a:stretch>
            </p:blipFill>
            <p:spPr>
              <a:xfrm>
                <a:off x="4543701" y="1884275"/>
                <a:ext cx="2100600" cy="7844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71" name="Ink 270">
                <a:extLst>
                  <a:ext uri="{FF2B5EF4-FFF2-40B4-BE49-F238E27FC236}">
                    <a16:creationId xmlns:a16="http://schemas.microsoft.com/office/drawing/2014/main" id="{A2A92837-18DA-DE77-1B09-12A4A3CEDD8A}"/>
                  </a:ext>
                </a:extLst>
              </p14:cNvPr>
              <p14:cNvContentPartPr/>
              <p14:nvPr/>
            </p14:nvContentPartPr>
            <p14:xfrm>
              <a:off x="7319661" y="1735235"/>
              <a:ext cx="1387080" cy="726840"/>
            </p14:xfrm>
          </p:contentPart>
        </mc:Choice>
        <mc:Fallback>
          <p:pic>
            <p:nvPicPr>
              <p:cNvPr id="271" name="Ink 270">
                <a:extLst>
                  <a:ext uri="{FF2B5EF4-FFF2-40B4-BE49-F238E27FC236}">
                    <a16:creationId xmlns:a16="http://schemas.microsoft.com/office/drawing/2014/main" id="{A2A92837-18DA-DE77-1B09-12A4A3CEDD8A}"/>
                  </a:ext>
                </a:extLst>
              </p:cNvPr>
              <p:cNvPicPr/>
              <p:nvPr/>
            </p:nvPicPr>
            <p:blipFill>
              <a:blip r:embed="rId67"/>
              <a:stretch>
                <a:fillRect/>
              </a:stretch>
            </p:blipFill>
            <p:spPr>
              <a:xfrm>
                <a:off x="7304181" y="1719755"/>
                <a:ext cx="1417680" cy="7574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72" name="Ink 271">
                <a:extLst>
                  <a:ext uri="{FF2B5EF4-FFF2-40B4-BE49-F238E27FC236}">
                    <a16:creationId xmlns:a16="http://schemas.microsoft.com/office/drawing/2014/main" id="{A125FC97-392B-C67D-2ECC-BACBB3E02390}"/>
                  </a:ext>
                </a:extLst>
              </p14:cNvPr>
              <p14:cNvContentPartPr/>
              <p14:nvPr/>
            </p14:nvContentPartPr>
            <p14:xfrm>
              <a:off x="6801261" y="2034755"/>
              <a:ext cx="290520" cy="309600"/>
            </p14:xfrm>
          </p:contentPart>
        </mc:Choice>
        <mc:Fallback>
          <p:pic>
            <p:nvPicPr>
              <p:cNvPr id="272" name="Ink 271">
                <a:extLst>
                  <a:ext uri="{FF2B5EF4-FFF2-40B4-BE49-F238E27FC236}">
                    <a16:creationId xmlns:a16="http://schemas.microsoft.com/office/drawing/2014/main" id="{A125FC97-392B-C67D-2ECC-BACBB3E02390}"/>
                  </a:ext>
                </a:extLst>
              </p:cNvPr>
              <p:cNvPicPr/>
              <p:nvPr/>
            </p:nvPicPr>
            <p:blipFill>
              <a:blip r:embed="rId69"/>
              <a:stretch>
                <a:fillRect/>
              </a:stretch>
            </p:blipFill>
            <p:spPr>
              <a:xfrm>
                <a:off x="6785781" y="2019257"/>
                <a:ext cx="321120" cy="340236"/>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87" name="Ink 286">
                <a:extLst>
                  <a:ext uri="{FF2B5EF4-FFF2-40B4-BE49-F238E27FC236}">
                    <a16:creationId xmlns:a16="http://schemas.microsoft.com/office/drawing/2014/main" id="{B862F105-401E-2528-B767-72F4F18A5ED8}"/>
                  </a:ext>
                </a:extLst>
              </p14:cNvPr>
              <p14:cNvContentPartPr/>
              <p14:nvPr/>
            </p14:nvContentPartPr>
            <p14:xfrm>
              <a:off x="8847501" y="1465955"/>
              <a:ext cx="2164320" cy="870480"/>
            </p14:xfrm>
          </p:contentPart>
        </mc:Choice>
        <mc:Fallback>
          <p:pic>
            <p:nvPicPr>
              <p:cNvPr id="287" name="Ink 286">
                <a:extLst>
                  <a:ext uri="{FF2B5EF4-FFF2-40B4-BE49-F238E27FC236}">
                    <a16:creationId xmlns:a16="http://schemas.microsoft.com/office/drawing/2014/main" id="{B862F105-401E-2528-B767-72F4F18A5ED8}"/>
                  </a:ext>
                </a:extLst>
              </p:cNvPr>
              <p:cNvPicPr/>
              <p:nvPr/>
            </p:nvPicPr>
            <p:blipFill>
              <a:blip r:embed="rId71"/>
              <a:stretch>
                <a:fillRect/>
              </a:stretch>
            </p:blipFill>
            <p:spPr>
              <a:xfrm>
                <a:off x="8832021" y="1450475"/>
                <a:ext cx="2194920" cy="9010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01" name="Ink 300">
                <a:extLst>
                  <a:ext uri="{FF2B5EF4-FFF2-40B4-BE49-F238E27FC236}">
                    <a16:creationId xmlns:a16="http://schemas.microsoft.com/office/drawing/2014/main" id="{A907167D-61FE-D44A-6B76-F27CE0CF12F6}"/>
                  </a:ext>
                </a:extLst>
              </p14:cNvPr>
              <p14:cNvContentPartPr/>
              <p14:nvPr/>
            </p14:nvContentPartPr>
            <p14:xfrm>
              <a:off x="506301" y="3880475"/>
              <a:ext cx="384480" cy="353160"/>
            </p14:xfrm>
          </p:contentPart>
        </mc:Choice>
        <mc:Fallback>
          <p:pic>
            <p:nvPicPr>
              <p:cNvPr id="301" name="Ink 300">
                <a:extLst>
                  <a:ext uri="{FF2B5EF4-FFF2-40B4-BE49-F238E27FC236}">
                    <a16:creationId xmlns:a16="http://schemas.microsoft.com/office/drawing/2014/main" id="{A907167D-61FE-D44A-6B76-F27CE0CF12F6}"/>
                  </a:ext>
                </a:extLst>
              </p:cNvPr>
              <p:cNvPicPr/>
              <p:nvPr/>
            </p:nvPicPr>
            <p:blipFill>
              <a:blip r:embed="rId73"/>
              <a:stretch>
                <a:fillRect/>
              </a:stretch>
            </p:blipFill>
            <p:spPr>
              <a:xfrm>
                <a:off x="490821" y="3864995"/>
                <a:ext cx="41508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06" name="Ink 305">
                <a:extLst>
                  <a:ext uri="{FF2B5EF4-FFF2-40B4-BE49-F238E27FC236}">
                    <a16:creationId xmlns:a16="http://schemas.microsoft.com/office/drawing/2014/main" id="{9DAF47E6-CAF5-4521-0AE7-B6289A3CA80D}"/>
                  </a:ext>
                </a:extLst>
              </p14:cNvPr>
              <p14:cNvContentPartPr/>
              <p14:nvPr/>
            </p14:nvContentPartPr>
            <p14:xfrm>
              <a:off x="1054941" y="3774995"/>
              <a:ext cx="314280" cy="403920"/>
            </p14:xfrm>
          </p:contentPart>
        </mc:Choice>
        <mc:Fallback>
          <p:pic>
            <p:nvPicPr>
              <p:cNvPr id="306" name="Ink 305">
                <a:extLst>
                  <a:ext uri="{FF2B5EF4-FFF2-40B4-BE49-F238E27FC236}">
                    <a16:creationId xmlns:a16="http://schemas.microsoft.com/office/drawing/2014/main" id="{9DAF47E6-CAF5-4521-0AE7-B6289A3CA80D}"/>
                  </a:ext>
                </a:extLst>
              </p:cNvPr>
              <p:cNvPicPr/>
              <p:nvPr/>
            </p:nvPicPr>
            <p:blipFill>
              <a:blip r:embed="rId75"/>
              <a:stretch>
                <a:fillRect/>
              </a:stretch>
            </p:blipFill>
            <p:spPr>
              <a:xfrm>
                <a:off x="1039443" y="3759501"/>
                <a:ext cx="344915" cy="434547"/>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07" name="Ink 306">
                <a:extLst>
                  <a:ext uri="{FF2B5EF4-FFF2-40B4-BE49-F238E27FC236}">
                    <a16:creationId xmlns:a16="http://schemas.microsoft.com/office/drawing/2014/main" id="{AE0ED02F-E819-18B8-C760-2DD611992070}"/>
                  </a:ext>
                </a:extLst>
              </p14:cNvPr>
              <p14:cNvContentPartPr/>
              <p14:nvPr/>
            </p14:nvContentPartPr>
            <p14:xfrm>
              <a:off x="1188141" y="4021595"/>
              <a:ext cx="94320" cy="156240"/>
            </p14:xfrm>
          </p:contentPart>
        </mc:Choice>
        <mc:Fallback>
          <p:pic>
            <p:nvPicPr>
              <p:cNvPr id="307" name="Ink 306">
                <a:extLst>
                  <a:ext uri="{FF2B5EF4-FFF2-40B4-BE49-F238E27FC236}">
                    <a16:creationId xmlns:a16="http://schemas.microsoft.com/office/drawing/2014/main" id="{AE0ED02F-E819-18B8-C760-2DD611992070}"/>
                  </a:ext>
                </a:extLst>
              </p:cNvPr>
              <p:cNvPicPr/>
              <p:nvPr/>
            </p:nvPicPr>
            <p:blipFill>
              <a:blip r:embed="rId77"/>
              <a:stretch>
                <a:fillRect/>
              </a:stretch>
            </p:blipFill>
            <p:spPr>
              <a:xfrm>
                <a:off x="1172661" y="4006115"/>
                <a:ext cx="12492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26" name="Ink 325">
                <a:extLst>
                  <a:ext uri="{FF2B5EF4-FFF2-40B4-BE49-F238E27FC236}">
                    <a16:creationId xmlns:a16="http://schemas.microsoft.com/office/drawing/2014/main" id="{FC7AA462-540F-AA2D-2343-781C581B0A1E}"/>
                  </a:ext>
                </a:extLst>
              </p14:cNvPr>
              <p14:cNvContentPartPr/>
              <p14:nvPr/>
            </p14:nvContentPartPr>
            <p14:xfrm>
              <a:off x="2481981" y="3598235"/>
              <a:ext cx="1434960" cy="564840"/>
            </p14:xfrm>
          </p:contentPart>
        </mc:Choice>
        <mc:Fallback>
          <p:pic>
            <p:nvPicPr>
              <p:cNvPr id="326" name="Ink 325">
                <a:extLst>
                  <a:ext uri="{FF2B5EF4-FFF2-40B4-BE49-F238E27FC236}">
                    <a16:creationId xmlns:a16="http://schemas.microsoft.com/office/drawing/2014/main" id="{FC7AA462-540F-AA2D-2343-781C581B0A1E}"/>
                  </a:ext>
                </a:extLst>
              </p:cNvPr>
              <p:cNvPicPr/>
              <p:nvPr/>
            </p:nvPicPr>
            <p:blipFill>
              <a:blip r:embed="rId79"/>
              <a:stretch>
                <a:fillRect/>
              </a:stretch>
            </p:blipFill>
            <p:spPr>
              <a:xfrm>
                <a:off x="2466501" y="3582755"/>
                <a:ext cx="1465560" cy="595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27" name="Ink 326">
                <a:extLst>
                  <a:ext uri="{FF2B5EF4-FFF2-40B4-BE49-F238E27FC236}">
                    <a16:creationId xmlns:a16="http://schemas.microsoft.com/office/drawing/2014/main" id="{A62B53CF-6D01-F59A-3928-DF113A8A0CD8}"/>
                  </a:ext>
                </a:extLst>
              </p14:cNvPr>
              <p14:cNvContentPartPr/>
              <p14:nvPr/>
            </p14:nvContentPartPr>
            <p14:xfrm>
              <a:off x="1486221" y="3825755"/>
              <a:ext cx="651240" cy="493920"/>
            </p14:xfrm>
          </p:contentPart>
        </mc:Choice>
        <mc:Fallback>
          <p:pic>
            <p:nvPicPr>
              <p:cNvPr id="327" name="Ink 326">
                <a:extLst>
                  <a:ext uri="{FF2B5EF4-FFF2-40B4-BE49-F238E27FC236}">
                    <a16:creationId xmlns:a16="http://schemas.microsoft.com/office/drawing/2014/main" id="{A62B53CF-6D01-F59A-3928-DF113A8A0CD8}"/>
                  </a:ext>
                </a:extLst>
              </p:cNvPr>
              <p:cNvPicPr/>
              <p:nvPr/>
            </p:nvPicPr>
            <p:blipFill>
              <a:blip r:embed="rId81"/>
              <a:stretch>
                <a:fillRect/>
              </a:stretch>
            </p:blipFill>
            <p:spPr>
              <a:xfrm>
                <a:off x="1470741" y="3810286"/>
                <a:ext cx="681840" cy="524498"/>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28" name="Ink 327">
                <a:extLst>
                  <a:ext uri="{FF2B5EF4-FFF2-40B4-BE49-F238E27FC236}">
                    <a16:creationId xmlns:a16="http://schemas.microsoft.com/office/drawing/2014/main" id="{C1F41708-8531-4C53-E52E-0AFCC5A912A1}"/>
                  </a:ext>
                </a:extLst>
              </p14:cNvPr>
              <p14:cNvContentPartPr/>
              <p14:nvPr/>
            </p14:nvContentPartPr>
            <p14:xfrm>
              <a:off x="4261461" y="3903875"/>
              <a:ext cx="227880" cy="8280"/>
            </p14:xfrm>
          </p:contentPart>
        </mc:Choice>
        <mc:Fallback>
          <p:pic>
            <p:nvPicPr>
              <p:cNvPr id="328" name="Ink 327">
                <a:extLst>
                  <a:ext uri="{FF2B5EF4-FFF2-40B4-BE49-F238E27FC236}">
                    <a16:creationId xmlns:a16="http://schemas.microsoft.com/office/drawing/2014/main" id="{C1F41708-8531-4C53-E52E-0AFCC5A912A1}"/>
                  </a:ext>
                </a:extLst>
              </p:cNvPr>
              <p:cNvPicPr/>
              <p:nvPr/>
            </p:nvPicPr>
            <p:blipFill>
              <a:blip r:embed="rId83"/>
              <a:stretch>
                <a:fillRect/>
              </a:stretch>
            </p:blipFill>
            <p:spPr>
              <a:xfrm>
                <a:off x="4245981" y="3888395"/>
                <a:ext cx="2584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34" name="Ink 333">
                <a:extLst>
                  <a:ext uri="{FF2B5EF4-FFF2-40B4-BE49-F238E27FC236}">
                    <a16:creationId xmlns:a16="http://schemas.microsoft.com/office/drawing/2014/main" id="{F930E966-1AB9-A131-A1A7-E950D52D4D67}"/>
                  </a:ext>
                </a:extLst>
              </p14:cNvPr>
              <p14:cNvContentPartPr/>
              <p14:nvPr/>
            </p14:nvContentPartPr>
            <p14:xfrm>
              <a:off x="4575021" y="3692555"/>
              <a:ext cx="517680" cy="281880"/>
            </p14:xfrm>
          </p:contentPart>
        </mc:Choice>
        <mc:Fallback>
          <p:pic>
            <p:nvPicPr>
              <p:cNvPr id="334" name="Ink 333">
                <a:extLst>
                  <a:ext uri="{FF2B5EF4-FFF2-40B4-BE49-F238E27FC236}">
                    <a16:creationId xmlns:a16="http://schemas.microsoft.com/office/drawing/2014/main" id="{F930E966-1AB9-A131-A1A7-E950D52D4D67}"/>
                  </a:ext>
                </a:extLst>
              </p:cNvPr>
              <p:cNvPicPr/>
              <p:nvPr/>
            </p:nvPicPr>
            <p:blipFill>
              <a:blip r:embed="rId85"/>
              <a:stretch>
                <a:fillRect/>
              </a:stretch>
            </p:blipFill>
            <p:spPr>
              <a:xfrm>
                <a:off x="4559552" y="3677075"/>
                <a:ext cx="548259"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37" name="Ink 336">
                <a:extLst>
                  <a:ext uri="{FF2B5EF4-FFF2-40B4-BE49-F238E27FC236}">
                    <a16:creationId xmlns:a16="http://schemas.microsoft.com/office/drawing/2014/main" id="{539F894C-89FB-D83D-540E-DBA8D4BF8531}"/>
                  </a:ext>
                </a:extLst>
              </p14:cNvPr>
              <p14:cNvContentPartPr/>
              <p14:nvPr/>
            </p14:nvContentPartPr>
            <p14:xfrm>
              <a:off x="5217621" y="3402395"/>
              <a:ext cx="165240" cy="725040"/>
            </p14:xfrm>
          </p:contentPart>
        </mc:Choice>
        <mc:Fallback>
          <p:pic>
            <p:nvPicPr>
              <p:cNvPr id="337" name="Ink 336">
                <a:extLst>
                  <a:ext uri="{FF2B5EF4-FFF2-40B4-BE49-F238E27FC236}">
                    <a16:creationId xmlns:a16="http://schemas.microsoft.com/office/drawing/2014/main" id="{539F894C-89FB-D83D-540E-DBA8D4BF8531}"/>
                  </a:ext>
                </a:extLst>
              </p:cNvPr>
              <p:cNvPicPr/>
              <p:nvPr/>
            </p:nvPicPr>
            <p:blipFill>
              <a:blip r:embed="rId87"/>
              <a:stretch>
                <a:fillRect/>
              </a:stretch>
            </p:blipFill>
            <p:spPr>
              <a:xfrm>
                <a:off x="5202107" y="3386915"/>
                <a:ext cx="195907" cy="7556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71" name="Ink 370">
                <a:extLst>
                  <a:ext uri="{FF2B5EF4-FFF2-40B4-BE49-F238E27FC236}">
                    <a16:creationId xmlns:a16="http://schemas.microsoft.com/office/drawing/2014/main" id="{1B300F16-E8CB-0F10-FC40-D941AA77B204}"/>
                  </a:ext>
                </a:extLst>
              </p14:cNvPr>
              <p14:cNvContentPartPr/>
              <p14:nvPr/>
            </p14:nvContentPartPr>
            <p14:xfrm>
              <a:off x="5476461" y="3480515"/>
              <a:ext cx="1717200" cy="533520"/>
            </p14:xfrm>
          </p:contentPart>
        </mc:Choice>
        <mc:Fallback>
          <p:pic>
            <p:nvPicPr>
              <p:cNvPr id="371" name="Ink 370">
                <a:extLst>
                  <a:ext uri="{FF2B5EF4-FFF2-40B4-BE49-F238E27FC236}">
                    <a16:creationId xmlns:a16="http://schemas.microsoft.com/office/drawing/2014/main" id="{1B300F16-E8CB-0F10-FC40-D941AA77B204}"/>
                  </a:ext>
                </a:extLst>
              </p:cNvPr>
              <p:cNvPicPr/>
              <p:nvPr/>
            </p:nvPicPr>
            <p:blipFill>
              <a:blip r:embed="rId89"/>
              <a:stretch>
                <a:fillRect/>
              </a:stretch>
            </p:blipFill>
            <p:spPr>
              <a:xfrm>
                <a:off x="5460981" y="3465035"/>
                <a:ext cx="1747800" cy="5641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87" name="Ink 386">
                <a:extLst>
                  <a:ext uri="{FF2B5EF4-FFF2-40B4-BE49-F238E27FC236}">
                    <a16:creationId xmlns:a16="http://schemas.microsoft.com/office/drawing/2014/main" id="{CBAEC4D4-20B1-4AB3-E8E8-E2C6E18A1DCF}"/>
                  </a:ext>
                </a:extLst>
              </p14:cNvPr>
              <p14:cNvContentPartPr/>
              <p14:nvPr/>
            </p14:nvContentPartPr>
            <p14:xfrm>
              <a:off x="7820421" y="3349835"/>
              <a:ext cx="1403640" cy="666720"/>
            </p14:xfrm>
          </p:contentPart>
        </mc:Choice>
        <mc:Fallback>
          <p:pic>
            <p:nvPicPr>
              <p:cNvPr id="387" name="Ink 386">
                <a:extLst>
                  <a:ext uri="{FF2B5EF4-FFF2-40B4-BE49-F238E27FC236}">
                    <a16:creationId xmlns:a16="http://schemas.microsoft.com/office/drawing/2014/main" id="{CBAEC4D4-20B1-4AB3-E8E8-E2C6E18A1DCF}"/>
                  </a:ext>
                </a:extLst>
              </p:cNvPr>
              <p:cNvPicPr/>
              <p:nvPr/>
            </p:nvPicPr>
            <p:blipFill>
              <a:blip r:embed="rId91"/>
              <a:stretch>
                <a:fillRect/>
              </a:stretch>
            </p:blipFill>
            <p:spPr>
              <a:xfrm>
                <a:off x="7804941" y="3334355"/>
                <a:ext cx="1434240" cy="6973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88" name="Ink 387">
                <a:extLst>
                  <a:ext uri="{FF2B5EF4-FFF2-40B4-BE49-F238E27FC236}">
                    <a16:creationId xmlns:a16="http://schemas.microsoft.com/office/drawing/2014/main" id="{5BF20A95-8206-48D5-93DC-4B92B7BD98E1}"/>
                  </a:ext>
                </a:extLst>
              </p14:cNvPr>
              <p14:cNvContentPartPr/>
              <p14:nvPr/>
            </p14:nvContentPartPr>
            <p14:xfrm>
              <a:off x="7397061" y="3504275"/>
              <a:ext cx="259200" cy="337320"/>
            </p14:xfrm>
          </p:contentPart>
        </mc:Choice>
        <mc:Fallback>
          <p:pic>
            <p:nvPicPr>
              <p:cNvPr id="388" name="Ink 387">
                <a:extLst>
                  <a:ext uri="{FF2B5EF4-FFF2-40B4-BE49-F238E27FC236}">
                    <a16:creationId xmlns:a16="http://schemas.microsoft.com/office/drawing/2014/main" id="{5BF20A95-8206-48D5-93DC-4B92B7BD98E1}"/>
                  </a:ext>
                </a:extLst>
              </p:cNvPr>
              <p:cNvPicPr/>
              <p:nvPr/>
            </p:nvPicPr>
            <p:blipFill>
              <a:blip r:embed="rId93"/>
              <a:stretch>
                <a:fillRect/>
              </a:stretch>
            </p:blipFill>
            <p:spPr>
              <a:xfrm>
                <a:off x="7381559" y="3488812"/>
                <a:ext cx="289843" cy="367887"/>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03" name="Ink 402">
                <a:extLst>
                  <a:ext uri="{FF2B5EF4-FFF2-40B4-BE49-F238E27FC236}">
                    <a16:creationId xmlns:a16="http://schemas.microsoft.com/office/drawing/2014/main" id="{36CE3B0C-0450-F667-262A-9C7FAA82C977}"/>
                  </a:ext>
                </a:extLst>
              </p14:cNvPr>
              <p14:cNvContentPartPr/>
              <p14:nvPr/>
            </p14:nvContentPartPr>
            <p14:xfrm>
              <a:off x="9858741" y="2955635"/>
              <a:ext cx="1717560" cy="984600"/>
            </p14:xfrm>
          </p:contentPart>
        </mc:Choice>
        <mc:Fallback>
          <p:pic>
            <p:nvPicPr>
              <p:cNvPr id="403" name="Ink 402">
                <a:extLst>
                  <a:ext uri="{FF2B5EF4-FFF2-40B4-BE49-F238E27FC236}">
                    <a16:creationId xmlns:a16="http://schemas.microsoft.com/office/drawing/2014/main" id="{36CE3B0C-0450-F667-262A-9C7FAA82C977}"/>
                  </a:ext>
                </a:extLst>
              </p:cNvPr>
              <p:cNvPicPr/>
              <p:nvPr/>
            </p:nvPicPr>
            <p:blipFill>
              <a:blip r:embed="rId95"/>
              <a:stretch>
                <a:fillRect/>
              </a:stretch>
            </p:blipFill>
            <p:spPr>
              <a:xfrm>
                <a:off x="9843261" y="2940155"/>
                <a:ext cx="1748160" cy="10152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04" name="Ink 403">
                <a:extLst>
                  <a:ext uri="{FF2B5EF4-FFF2-40B4-BE49-F238E27FC236}">
                    <a16:creationId xmlns:a16="http://schemas.microsoft.com/office/drawing/2014/main" id="{4A46EE0A-026E-176C-FDC9-F08E3C927529}"/>
                  </a:ext>
                </a:extLst>
              </p14:cNvPr>
              <p14:cNvContentPartPr/>
              <p14:nvPr/>
            </p14:nvContentPartPr>
            <p14:xfrm>
              <a:off x="9325581" y="3425795"/>
              <a:ext cx="337680" cy="289440"/>
            </p14:xfrm>
          </p:contentPart>
        </mc:Choice>
        <mc:Fallback>
          <p:pic>
            <p:nvPicPr>
              <p:cNvPr id="404" name="Ink 403">
                <a:extLst>
                  <a:ext uri="{FF2B5EF4-FFF2-40B4-BE49-F238E27FC236}">
                    <a16:creationId xmlns:a16="http://schemas.microsoft.com/office/drawing/2014/main" id="{4A46EE0A-026E-176C-FDC9-F08E3C927529}"/>
                  </a:ext>
                </a:extLst>
              </p:cNvPr>
              <p:cNvPicPr/>
              <p:nvPr/>
            </p:nvPicPr>
            <p:blipFill>
              <a:blip r:embed="rId97"/>
              <a:stretch>
                <a:fillRect/>
              </a:stretch>
            </p:blipFill>
            <p:spPr>
              <a:xfrm>
                <a:off x="9310084" y="3410315"/>
                <a:ext cx="368313"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42" name="Ink 441">
                <a:extLst>
                  <a:ext uri="{FF2B5EF4-FFF2-40B4-BE49-F238E27FC236}">
                    <a16:creationId xmlns:a16="http://schemas.microsoft.com/office/drawing/2014/main" id="{83A82DC9-103E-2FCE-8D8E-4CE18D4884CD}"/>
                  </a:ext>
                </a:extLst>
              </p14:cNvPr>
              <p14:cNvContentPartPr/>
              <p14:nvPr/>
            </p14:nvContentPartPr>
            <p14:xfrm>
              <a:off x="1846941" y="4727195"/>
              <a:ext cx="1419120" cy="580680"/>
            </p14:xfrm>
          </p:contentPart>
        </mc:Choice>
        <mc:Fallback>
          <p:pic>
            <p:nvPicPr>
              <p:cNvPr id="442" name="Ink 441">
                <a:extLst>
                  <a:ext uri="{FF2B5EF4-FFF2-40B4-BE49-F238E27FC236}">
                    <a16:creationId xmlns:a16="http://schemas.microsoft.com/office/drawing/2014/main" id="{83A82DC9-103E-2FCE-8D8E-4CE18D4884CD}"/>
                  </a:ext>
                </a:extLst>
              </p:cNvPr>
              <p:cNvPicPr/>
              <p:nvPr/>
            </p:nvPicPr>
            <p:blipFill>
              <a:blip r:embed="rId99"/>
              <a:stretch>
                <a:fillRect/>
              </a:stretch>
            </p:blipFill>
            <p:spPr>
              <a:xfrm>
                <a:off x="1831465" y="4711705"/>
                <a:ext cx="1449712" cy="611299"/>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1" name="Ink 10">
                <a:extLst>
                  <a:ext uri="{FF2B5EF4-FFF2-40B4-BE49-F238E27FC236}">
                    <a16:creationId xmlns:a16="http://schemas.microsoft.com/office/drawing/2014/main" id="{F51934AE-D29B-9E17-718E-CBBC3E59B50F}"/>
                  </a:ext>
                </a:extLst>
              </p14:cNvPr>
              <p14:cNvContentPartPr/>
              <p14:nvPr/>
            </p14:nvContentPartPr>
            <p14:xfrm>
              <a:off x="427821" y="2586995"/>
              <a:ext cx="1576080" cy="521280"/>
            </p14:xfrm>
          </p:contentPart>
        </mc:Choice>
        <mc:Fallback>
          <p:pic>
            <p:nvPicPr>
              <p:cNvPr id="11" name="Ink 10">
                <a:extLst>
                  <a:ext uri="{FF2B5EF4-FFF2-40B4-BE49-F238E27FC236}">
                    <a16:creationId xmlns:a16="http://schemas.microsoft.com/office/drawing/2014/main" id="{F51934AE-D29B-9E17-718E-CBBC3E59B50F}"/>
                  </a:ext>
                </a:extLst>
              </p:cNvPr>
              <p:cNvPicPr/>
              <p:nvPr/>
            </p:nvPicPr>
            <p:blipFill>
              <a:blip r:embed="rId101"/>
              <a:stretch>
                <a:fillRect/>
              </a:stretch>
            </p:blipFill>
            <p:spPr>
              <a:xfrm>
                <a:off x="417021" y="2576188"/>
                <a:ext cx="1597320" cy="542535"/>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0" name="Ink 49">
                <a:extLst>
                  <a:ext uri="{FF2B5EF4-FFF2-40B4-BE49-F238E27FC236}">
                    <a16:creationId xmlns:a16="http://schemas.microsoft.com/office/drawing/2014/main" id="{7DB25AEE-9714-BA3A-22FD-AD366B1E8E41}"/>
                  </a:ext>
                </a:extLst>
              </p14:cNvPr>
              <p14:cNvContentPartPr/>
              <p14:nvPr/>
            </p14:nvContentPartPr>
            <p14:xfrm>
              <a:off x="2026941" y="1277675"/>
              <a:ext cx="4383000" cy="1395000"/>
            </p14:xfrm>
          </p:contentPart>
        </mc:Choice>
        <mc:Fallback>
          <p:pic>
            <p:nvPicPr>
              <p:cNvPr id="50" name="Ink 49">
                <a:extLst>
                  <a:ext uri="{FF2B5EF4-FFF2-40B4-BE49-F238E27FC236}">
                    <a16:creationId xmlns:a16="http://schemas.microsoft.com/office/drawing/2014/main" id="{7DB25AEE-9714-BA3A-22FD-AD366B1E8E41}"/>
                  </a:ext>
                </a:extLst>
              </p:cNvPr>
              <p:cNvPicPr/>
              <p:nvPr/>
            </p:nvPicPr>
            <p:blipFill>
              <a:blip r:embed="rId103"/>
              <a:stretch>
                <a:fillRect/>
              </a:stretch>
            </p:blipFill>
            <p:spPr>
              <a:xfrm>
                <a:off x="2016140" y="1266875"/>
                <a:ext cx="4404242" cy="14162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78" name="Ink 477">
                <a:extLst>
                  <a:ext uri="{FF2B5EF4-FFF2-40B4-BE49-F238E27FC236}">
                    <a16:creationId xmlns:a16="http://schemas.microsoft.com/office/drawing/2014/main" id="{52044A99-500B-9B1F-42B5-E3B9A32D56A7}"/>
                  </a:ext>
                </a:extLst>
              </p14:cNvPr>
              <p14:cNvContentPartPr/>
              <p14:nvPr/>
            </p14:nvContentPartPr>
            <p14:xfrm>
              <a:off x="2207301" y="2500955"/>
              <a:ext cx="1858320" cy="956880"/>
            </p14:xfrm>
          </p:contentPart>
        </mc:Choice>
        <mc:Fallback>
          <p:pic>
            <p:nvPicPr>
              <p:cNvPr id="478" name="Ink 477">
                <a:extLst>
                  <a:ext uri="{FF2B5EF4-FFF2-40B4-BE49-F238E27FC236}">
                    <a16:creationId xmlns:a16="http://schemas.microsoft.com/office/drawing/2014/main" id="{52044A99-500B-9B1F-42B5-E3B9A32D56A7}"/>
                  </a:ext>
                </a:extLst>
              </p:cNvPr>
              <p:cNvPicPr/>
              <p:nvPr/>
            </p:nvPicPr>
            <p:blipFill>
              <a:blip r:embed="rId105"/>
              <a:stretch>
                <a:fillRect/>
              </a:stretch>
            </p:blipFill>
            <p:spPr>
              <a:xfrm>
                <a:off x="2196501" y="2490155"/>
                <a:ext cx="1879560" cy="9781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483" name="Ink 482">
                <a:extLst>
                  <a:ext uri="{FF2B5EF4-FFF2-40B4-BE49-F238E27FC236}">
                    <a16:creationId xmlns:a16="http://schemas.microsoft.com/office/drawing/2014/main" id="{419A968B-51EB-A790-804F-956D549040DF}"/>
                  </a:ext>
                </a:extLst>
              </p14:cNvPr>
              <p14:cNvContentPartPr/>
              <p14:nvPr/>
            </p14:nvContentPartPr>
            <p14:xfrm>
              <a:off x="5861661" y="2398715"/>
              <a:ext cx="418320" cy="329760"/>
            </p14:xfrm>
          </p:contentPart>
        </mc:Choice>
        <mc:Fallback>
          <p:pic>
            <p:nvPicPr>
              <p:cNvPr id="483" name="Ink 482">
                <a:extLst>
                  <a:ext uri="{FF2B5EF4-FFF2-40B4-BE49-F238E27FC236}">
                    <a16:creationId xmlns:a16="http://schemas.microsoft.com/office/drawing/2014/main" id="{419A968B-51EB-A790-804F-956D549040DF}"/>
                  </a:ext>
                </a:extLst>
              </p:cNvPr>
              <p:cNvPicPr/>
              <p:nvPr/>
            </p:nvPicPr>
            <p:blipFill>
              <a:blip r:embed="rId107"/>
              <a:stretch>
                <a:fillRect/>
              </a:stretch>
            </p:blipFill>
            <p:spPr>
              <a:xfrm>
                <a:off x="5846181" y="2383235"/>
                <a:ext cx="44892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85" name="Ink 484">
                <a:extLst>
                  <a:ext uri="{FF2B5EF4-FFF2-40B4-BE49-F238E27FC236}">
                    <a16:creationId xmlns:a16="http://schemas.microsoft.com/office/drawing/2014/main" id="{2609F5B7-7B2F-4FC7-C0B8-7B63F554908C}"/>
                  </a:ext>
                </a:extLst>
              </p14:cNvPr>
              <p14:cNvContentPartPr/>
              <p14:nvPr/>
            </p14:nvContentPartPr>
            <p14:xfrm>
              <a:off x="6221301" y="2022515"/>
              <a:ext cx="31680" cy="313200"/>
            </p14:xfrm>
          </p:contentPart>
        </mc:Choice>
        <mc:Fallback>
          <p:pic>
            <p:nvPicPr>
              <p:cNvPr id="485" name="Ink 484">
                <a:extLst>
                  <a:ext uri="{FF2B5EF4-FFF2-40B4-BE49-F238E27FC236}">
                    <a16:creationId xmlns:a16="http://schemas.microsoft.com/office/drawing/2014/main" id="{2609F5B7-7B2F-4FC7-C0B8-7B63F554908C}"/>
                  </a:ext>
                </a:extLst>
              </p:cNvPr>
              <p:cNvPicPr/>
              <p:nvPr/>
            </p:nvPicPr>
            <p:blipFill>
              <a:blip r:embed="rId109"/>
              <a:stretch>
                <a:fillRect/>
              </a:stretch>
            </p:blipFill>
            <p:spPr>
              <a:xfrm>
                <a:off x="6205821" y="2007017"/>
                <a:ext cx="62280" cy="343835"/>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89" name="Ink 488">
                <a:extLst>
                  <a:ext uri="{FF2B5EF4-FFF2-40B4-BE49-F238E27FC236}">
                    <a16:creationId xmlns:a16="http://schemas.microsoft.com/office/drawing/2014/main" id="{A94063B3-53F6-7D51-D723-E314C5BCF807}"/>
                  </a:ext>
                </a:extLst>
              </p14:cNvPr>
              <p14:cNvContentPartPr/>
              <p14:nvPr/>
            </p14:nvContentPartPr>
            <p14:xfrm>
              <a:off x="5837181" y="1921355"/>
              <a:ext cx="572760" cy="1002960"/>
            </p14:xfrm>
          </p:contentPart>
        </mc:Choice>
        <mc:Fallback>
          <p:pic>
            <p:nvPicPr>
              <p:cNvPr id="489" name="Ink 488">
                <a:extLst>
                  <a:ext uri="{FF2B5EF4-FFF2-40B4-BE49-F238E27FC236}">
                    <a16:creationId xmlns:a16="http://schemas.microsoft.com/office/drawing/2014/main" id="{A94063B3-53F6-7D51-D723-E314C5BCF807}"/>
                  </a:ext>
                </a:extLst>
              </p:cNvPr>
              <p:cNvPicPr/>
              <p:nvPr/>
            </p:nvPicPr>
            <p:blipFill>
              <a:blip r:embed="rId111"/>
              <a:stretch>
                <a:fillRect/>
              </a:stretch>
            </p:blipFill>
            <p:spPr>
              <a:xfrm>
                <a:off x="5821701" y="1905875"/>
                <a:ext cx="603360" cy="10335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96" name="Ink 495">
                <a:extLst>
                  <a:ext uri="{FF2B5EF4-FFF2-40B4-BE49-F238E27FC236}">
                    <a16:creationId xmlns:a16="http://schemas.microsoft.com/office/drawing/2014/main" id="{EA6D85DB-0F18-AF12-99FA-2F2C070930BE}"/>
                  </a:ext>
                </a:extLst>
              </p14:cNvPr>
              <p14:cNvContentPartPr/>
              <p14:nvPr/>
            </p14:nvContentPartPr>
            <p14:xfrm>
              <a:off x="7930221" y="1771595"/>
              <a:ext cx="596520" cy="1113480"/>
            </p14:xfrm>
          </p:contentPart>
        </mc:Choice>
        <mc:Fallback>
          <p:pic>
            <p:nvPicPr>
              <p:cNvPr id="496" name="Ink 495">
                <a:extLst>
                  <a:ext uri="{FF2B5EF4-FFF2-40B4-BE49-F238E27FC236}">
                    <a16:creationId xmlns:a16="http://schemas.microsoft.com/office/drawing/2014/main" id="{EA6D85DB-0F18-AF12-99FA-2F2C070930BE}"/>
                  </a:ext>
                </a:extLst>
              </p:cNvPr>
              <p:cNvPicPr/>
              <p:nvPr/>
            </p:nvPicPr>
            <p:blipFill>
              <a:blip r:embed="rId113"/>
              <a:stretch>
                <a:fillRect/>
              </a:stretch>
            </p:blipFill>
            <p:spPr>
              <a:xfrm>
                <a:off x="7914741" y="1756115"/>
                <a:ext cx="627120" cy="11440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504" name="Ink 503">
                <a:extLst>
                  <a:ext uri="{FF2B5EF4-FFF2-40B4-BE49-F238E27FC236}">
                    <a16:creationId xmlns:a16="http://schemas.microsoft.com/office/drawing/2014/main" id="{27CE1585-19BA-B44D-5CCC-856C12B1E8BC}"/>
                  </a:ext>
                </a:extLst>
              </p14:cNvPr>
              <p14:cNvContentPartPr/>
              <p14:nvPr/>
            </p14:nvContentPartPr>
            <p14:xfrm>
              <a:off x="9819501" y="1544435"/>
              <a:ext cx="776880" cy="1105560"/>
            </p14:xfrm>
          </p:contentPart>
        </mc:Choice>
        <mc:Fallback>
          <p:pic>
            <p:nvPicPr>
              <p:cNvPr id="504" name="Ink 503">
                <a:extLst>
                  <a:ext uri="{FF2B5EF4-FFF2-40B4-BE49-F238E27FC236}">
                    <a16:creationId xmlns:a16="http://schemas.microsoft.com/office/drawing/2014/main" id="{27CE1585-19BA-B44D-5CCC-856C12B1E8BC}"/>
                  </a:ext>
                </a:extLst>
              </p:cNvPr>
              <p:cNvPicPr/>
              <p:nvPr/>
            </p:nvPicPr>
            <p:blipFill>
              <a:blip r:embed="rId115"/>
              <a:stretch>
                <a:fillRect/>
              </a:stretch>
            </p:blipFill>
            <p:spPr>
              <a:xfrm>
                <a:off x="9804021" y="1528960"/>
                <a:ext cx="807480" cy="113615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505" name="Ink 504">
                <a:extLst>
                  <a:ext uri="{FF2B5EF4-FFF2-40B4-BE49-F238E27FC236}">
                    <a16:creationId xmlns:a16="http://schemas.microsoft.com/office/drawing/2014/main" id="{5A4C6DC0-36DB-5153-7265-3A9CDFCC3B1B}"/>
                  </a:ext>
                </a:extLst>
              </p14:cNvPr>
              <p14:cNvContentPartPr/>
              <p14:nvPr/>
            </p14:nvContentPartPr>
            <p14:xfrm>
              <a:off x="6394461" y="3927635"/>
              <a:ext cx="509040" cy="16200"/>
            </p14:xfrm>
          </p:contentPart>
        </mc:Choice>
        <mc:Fallback>
          <p:pic>
            <p:nvPicPr>
              <p:cNvPr id="505" name="Ink 504">
                <a:extLst>
                  <a:ext uri="{FF2B5EF4-FFF2-40B4-BE49-F238E27FC236}">
                    <a16:creationId xmlns:a16="http://schemas.microsoft.com/office/drawing/2014/main" id="{5A4C6DC0-36DB-5153-7265-3A9CDFCC3B1B}"/>
                  </a:ext>
                </a:extLst>
              </p:cNvPr>
              <p:cNvPicPr/>
              <p:nvPr/>
            </p:nvPicPr>
            <p:blipFill>
              <a:blip r:embed="rId117"/>
              <a:stretch>
                <a:fillRect/>
              </a:stretch>
            </p:blipFill>
            <p:spPr>
              <a:xfrm>
                <a:off x="6378981" y="3912155"/>
                <a:ext cx="5396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4" name="Ink 63">
                <a:extLst>
                  <a:ext uri="{FF2B5EF4-FFF2-40B4-BE49-F238E27FC236}">
                    <a16:creationId xmlns:a16="http://schemas.microsoft.com/office/drawing/2014/main" id="{C45E46D3-4D38-CDB4-D8F9-1A8B080C880A}"/>
                  </a:ext>
                </a:extLst>
              </p14:cNvPr>
              <p14:cNvContentPartPr/>
              <p14:nvPr/>
            </p14:nvContentPartPr>
            <p14:xfrm>
              <a:off x="6269181" y="3480875"/>
              <a:ext cx="634680" cy="1035000"/>
            </p14:xfrm>
          </p:contentPart>
        </mc:Choice>
        <mc:Fallback>
          <p:pic>
            <p:nvPicPr>
              <p:cNvPr id="64" name="Ink 63">
                <a:extLst>
                  <a:ext uri="{FF2B5EF4-FFF2-40B4-BE49-F238E27FC236}">
                    <a16:creationId xmlns:a16="http://schemas.microsoft.com/office/drawing/2014/main" id="{C45E46D3-4D38-CDB4-D8F9-1A8B080C880A}"/>
                  </a:ext>
                </a:extLst>
              </p:cNvPr>
              <p:cNvPicPr/>
              <p:nvPr/>
            </p:nvPicPr>
            <p:blipFill>
              <a:blip r:embed="rId119"/>
              <a:stretch>
                <a:fillRect/>
              </a:stretch>
            </p:blipFill>
            <p:spPr>
              <a:xfrm>
                <a:off x="6253710" y="3465400"/>
                <a:ext cx="665263" cy="1065589"/>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2" name="Ink 81">
                <a:extLst>
                  <a:ext uri="{FF2B5EF4-FFF2-40B4-BE49-F238E27FC236}">
                    <a16:creationId xmlns:a16="http://schemas.microsoft.com/office/drawing/2014/main" id="{AF253F96-5A53-F5EE-6121-95477103FACF}"/>
                  </a:ext>
                </a:extLst>
              </p14:cNvPr>
              <p14:cNvContentPartPr/>
              <p14:nvPr/>
            </p14:nvContentPartPr>
            <p14:xfrm>
              <a:off x="10313421" y="3057515"/>
              <a:ext cx="781200" cy="1301760"/>
            </p14:xfrm>
          </p:contentPart>
        </mc:Choice>
        <mc:Fallback>
          <p:pic>
            <p:nvPicPr>
              <p:cNvPr id="82" name="Ink 81">
                <a:extLst>
                  <a:ext uri="{FF2B5EF4-FFF2-40B4-BE49-F238E27FC236}">
                    <a16:creationId xmlns:a16="http://schemas.microsoft.com/office/drawing/2014/main" id="{AF253F96-5A53-F5EE-6121-95477103FACF}"/>
                  </a:ext>
                </a:extLst>
              </p:cNvPr>
              <p:cNvPicPr/>
              <p:nvPr/>
            </p:nvPicPr>
            <p:blipFill>
              <a:blip r:embed="rId121"/>
              <a:stretch>
                <a:fillRect/>
              </a:stretch>
            </p:blipFill>
            <p:spPr>
              <a:xfrm>
                <a:off x="10297941" y="3042035"/>
                <a:ext cx="811800" cy="13323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3" name="Ink 82">
                <a:extLst>
                  <a:ext uri="{FF2B5EF4-FFF2-40B4-BE49-F238E27FC236}">
                    <a16:creationId xmlns:a16="http://schemas.microsoft.com/office/drawing/2014/main" id="{34632262-F696-50A0-C17D-76481314DC7E}"/>
                  </a:ext>
                </a:extLst>
              </p14:cNvPr>
              <p14:cNvContentPartPr/>
              <p14:nvPr/>
            </p14:nvContentPartPr>
            <p14:xfrm>
              <a:off x="8314341" y="3292595"/>
              <a:ext cx="643320" cy="1113480"/>
            </p14:xfrm>
          </p:contentPart>
        </mc:Choice>
        <mc:Fallback>
          <p:pic>
            <p:nvPicPr>
              <p:cNvPr id="83" name="Ink 82">
                <a:extLst>
                  <a:ext uri="{FF2B5EF4-FFF2-40B4-BE49-F238E27FC236}">
                    <a16:creationId xmlns:a16="http://schemas.microsoft.com/office/drawing/2014/main" id="{34632262-F696-50A0-C17D-76481314DC7E}"/>
                  </a:ext>
                </a:extLst>
              </p:cNvPr>
              <p:cNvPicPr/>
              <p:nvPr/>
            </p:nvPicPr>
            <p:blipFill>
              <a:blip r:embed="rId123"/>
              <a:stretch>
                <a:fillRect/>
              </a:stretch>
            </p:blipFill>
            <p:spPr>
              <a:xfrm>
                <a:off x="8298852" y="3277120"/>
                <a:ext cx="673937" cy="114407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8" name="Ink 87">
                <a:extLst>
                  <a:ext uri="{FF2B5EF4-FFF2-40B4-BE49-F238E27FC236}">
                    <a16:creationId xmlns:a16="http://schemas.microsoft.com/office/drawing/2014/main" id="{2ED43F10-3CB8-B38F-D78A-994DDEAE25A3}"/>
                  </a:ext>
                </a:extLst>
              </p14:cNvPr>
              <p14:cNvContentPartPr/>
              <p14:nvPr/>
            </p14:nvContentPartPr>
            <p14:xfrm>
              <a:off x="4735941" y="2430395"/>
              <a:ext cx="454320" cy="344520"/>
            </p14:xfrm>
          </p:contentPart>
        </mc:Choice>
        <mc:Fallback>
          <p:pic>
            <p:nvPicPr>
              <p:cNvPr id="88" name="Ink 87">
                <a:extLst>
                  <a:ext uri="{FF2B5EF4-FFF2-40B4-BE49-F238E27FC236}">
                    <a16:creationId xmlns:a16="http://schemas.microsoft.com/office/drawing/2014/main" id="{2ED43F10-3CB8-B38F-D78A-994DDEAE25A3}"/>
                  </a:ext>
                </a:extLst>
              </p:cNvPr>
              <p:cNvPicPr/>
              <p:nvPr/>
            </p:nvPicPr>
            <p:blipFill>
              <a:blip r:embed="rId125"/>
              <a:stretch>
                <a:fillRect/>
              </a:stretch>
            </p:blipFill>
            <p:spPr>
              <a:xfrm>
                <a:off x="4720461" y="2414915"/>
                <a:ext cx="48492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3" name="Ink 92">
                <a:extLst>
                  <a:ext uri="{FF2B5EF4-FFF2-40B4-BE49-F238E27FC236}">
                    <a16:creationId xmlns:a16="http://schemas.microsoft.com/office/drawing/2014/main" id="{DB4AEB28-07C1-C125-D897-895CE8707C40}"/>
                  </a:ext>
                </a:extLst>
              </p14:cNvPr>
              <p14:cNvContentPartPr/>
              <p14:nvPr/>
            </p14:nvContentPartPr>
            <p14:xfrm>
              <a:off x="6769941" y="2430395"/>
              <a:ext cx="462960" cy="382680"/>
            </p14:xfrm>
          </p:contentPart>
        </mc:Choice>
        <mc:Fallback>
          <p:pic>
            <p:nvPicPr>
              <p:cNvPr id="93" name="Ink 92">
                <a:extLst>
                  <a:ext uri="{FF2B5EF4-FFF2-40B4-BE49-F238E27FC236}">
                    <a16:creationId xmlns:a16="http://schemas.microsoft.com/office/drawing/2014/main" id="{DB4AEB28-07C1-C125-D897-895CE8707C40}"/>
                  </a:ext>
                </a:extLst>
              </p:cNvPr>
              <p:cNvPicPr/>
              <p:nvPr/>
            </p:nvPicPr>
            <p:blipFill>
              <a:blip r:embed="rId127"/>
              <a:stretch>
                <a:fillRect/>
              </a:stretch>
            </p:blipFill>
            <p:spPr>
              <a:xfrm>
                <a:off x="6754461" y="2414915"/>
                <a:ext cx="493560" cy="4132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98" name="Ink 97">
                <a:extLst>
                  <a:ext uri="{FF2B5EF4-FFF2-40B4-BE49-F238E27FC236}">
                    <a16:creationId xmlns:a16="http://schemas.microsoft.com/office/drawing/2014/main" id="{E19BDEE7-3155-2EC7-9A78-86DA6F438985}"/>
                  </a:ext>
                </a:extLst>
              </p14:cNvPr>
              <p14:cNvContentPartPr/>
              <p14:nvPr/>
            </p14:nvContentPartPr>
            <p14:xfrm>
              <a:off x="8824101" y="2320595"/>
              <a:ext cx="392400" cy="345240"/>
            </p14:xfrm>
          </p:contentPart>
        </mc:Choice>
        <mc:Fallback>
          <p:pic>
            <p:nvPicPr>
              <p:cNvPr id="98" name="Ink 97">
                <a:extLst>
                  <a:ext uri="{FF2B5EF4-FFF2-40B4-BE49-F238E27FC236}">
                    <a16:creationId xmlns:a16="http://schemas.microsoft.com/office/drawing/2014/main" id="{E19BDEE7-3155-2EC7-9A78-86DA6F438985}"/>
                  </a:ext>
                </a:extLst>
              </p:cNvPr>
              <p:cNvPicPr/>
              <p:nvPr/>
            </p:nvPicPr>
            <p:blipFill>
              <a:blip r:embed="rId129"/>
              <a:stretch>
                <a:fillRect/>
              </a:stretch>
            </p:blipFill>
            <p:spPr>
              <a:xfrm>
                <a:off x="8808621" y="2305115"/>
                <a:ext cx="42300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07" name="Ink 106">
                <a:extLst>
                  <a:ext uri="{FF2B5EF4-FFF2-40B4-BE49-F238E27FC236}">
                    <a16:creationId xmlns:a16="http://schemas.microsoft.com/office/drawing/2014/main" id="{7501E013-7DF9-222C-EC9D-99CC52E61C5E}"/>
                  </a:ext>
                </a:extLst>
              </p14:cNvPr>
              <p14:cNvContentPartPr/>
              <p14:nvPr/>
            </p14:nvContentPartPr>
            <p14:xfrm>
              <a:off x="5484381" y="3990275"/>
              <a:ext cx="486360" cy="556920"/>
            </p14:xfrm>
          </p:contentPart>
        </mc:Choice>
        <mc:Fallback>
          <p:pic>
            <p:nvPicPr>
              <p:cNvPr id="107" name="Ink 106">
                <a:extLst>
                  <a:ext uri="{FF2B5EF4-FFF2-40B4-BE49-F238E27FC236}">
                    <a16:creationId xmlns:a16="http://schemas.microsoft.com/office/drawing/2014/main" id="{7501E013-7DF9-222C-EC9D-99CC52E61C5E}"/>
                  </a:ext>
                </a:extLst>
              </p:cNvPr>
              <p:cNvPicPr/>
              <p:nvPr/>
            </p:nvPicPr>
            <p:blipFill>
              <a:blip r:embed="rId131"/>
              <a:stretch>
                <a:fillRect/>
              </a:stretch>
            </p:blipFill>
            <p:spPr>
              <a:xfrm>
                <a:off x="5468912" y="3974795"/>
                <a:ext cx="516937" cy="5875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22" name="Ink 121">
                <a:extLst>
                  <a:ext uri="{FF2B5EF4-FFF2-40B4-BE49-F238E27FC236}">
                    <a16:creationId xmlns:a16="http://schemas.microsoft.com/office/drawing/2014/main" id="{C947CC9E-4C8B-947C-63C8-DD74B8B97446}"/>
                  </a:ext>
                </a:extLst>
              </p14:cNvPr>
              <p14:cNvContentPartPr/>
              <p14:nvPr/>
            </p14:nvContentPartPr>
            <p14:xfrm>
              <a:off x="9310821" y="3755915"/>
              <a:ext cx="579960" cy="407160"/>
            </p14:xfrm>
          </p:contentPart>
        </mc:Choice>
        <mc:Fallback>
          <p:pic>
            <p:nvPicPr>
              <p:cNvPr id="122" name="Ink 121">
                <a:extLst>
                  <a:ext uri="{FF2B5EF4-FFF2-40B4-BE49-F238E27FC236}">
                    <a16:creationId xmlns:a16="http://schemas.microsoft.com/office/drawing/2014/main" id="{C947CC9E-4C8B-947C-63C8-DD74B8B97446}"/>
                  </a:ext>
                </a:extLst>
              </p:cNvPr>
              <p:cNvPicPr/>
              <p:nvPr/>
            </p:nvPicPr>
            <p:blipFill>
              <a:blip r:embed="rId133"/>
              <a:stretch>
                <a:fillRect/>
              </a:stretch>
            </p:blipFill>
            <p:spPr>
              <a:xfrm>
                <a:off x="9295331" y="3740435"/>
                <a:ext cx="610579" cy="4377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23" name="Ink 122">
                <a:extLst>
                  <a:ext uri="{FF2B5EF4-FFF2-40B4-BE49-F238E27FC236}">
                    <a16:creationId xmlns:a16="http://schemas.microsoft.com/office/drawing/2014/main" id="{DEFA5FEA-78A3-5553-8127-5C3C68EEE873}"/>
                  </a:ext>
                </a:extLst>
              </p14:cNvPr>
              <p14:cNvContentPartPr/>
              <p14:nvPr/>
            </p14:nvContentPartPr>
            <p14:xfrm>
              <a:off x="7350261" y="3943115"/>
              <a:ext cx="454680" cy="423000"/>
            </p14:xfrm>
          </p:contentPart>
        </mc:Choice>
        <mc:Fallback>
          <p:pic>
            <p:nvPicPr>
              <p:cNvPr id="123" name="Ink 122">
                <a:extLst>
                  <a:ext uri="{FF2B5EF4-FFF2-40B4-BE49-F238E27FC236}">
                    <a16:creationId xmlns:a16="http://schemas.microsoft.com/office/drawing/2014/main" id="{DEFA5FEA-78A3-5553-8127-5C3C68EEE873}"/>
                  </a:ext>
                </a:extLst>
              </p:cNvPr>
              <p:cNvPicPr/>
              <p:nvPr/>
            </p:nvPicPr>
            <p:blipFill>
              <a:blip r:embed="rId135"/>
              <a:stretch>
                <a:fillRect/>
              </a:stretch>
            </p:blipFill>
            <p:spPr>
              <a:xfrm>
                <a:off x="7334793" y="3927622"/>
                <a:ext cx="485256" cy="453626"/>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37" name="Ink 136">
                <a:extLst>
                  <a:ext uri="{FF2B5EF4-FFF2-40B4-BE49-F238E27FC236}">
                    <a16:creationId xmlns:a16="http://schemas.microsoft.com/office/drawing/2014/main" id="{7ED9E3B5-A241-308A-59C3-5C6DE4D7227B}"/>
                  </a:ext>
                </a:extLst>
              </p14:cNvPr>
              <p14:cNvContentPartPr/>
              <p14:nvPr/>
            </p14:nvContentPartPr>
            <p14:xfrm>
              <a:off x="11199381" y="3888395"/>
              <a:ext cx="219960" cy="274680"/>
            </p14:xfrm>
          </p:contentPart>
        </mc:Choice>
        <mc:Fallback>
          <p:pic>
            <p:nvPicPr>
              <p:cNvPr id="137" name="Ink 136">
                <a:extLst>
                  <a:ext uri="{FF2B5EF4-FFF2-40B4-BE49-F238E27FC236}">
                    <a16:creationId xmlns:a16="http://schemas.microsoft.com/office/drawing/2014/main" id="{7ED9E3B5-A241-308A-59C3-5C6DE4D7227B}"/>
                  </a:ext>
                </a:extLst>
              </p:cNvPr>
              <p:cNvPicPr/>
              <p:nvPr/>
            </p:nvPicPr>
            <p:blipFill>
              <a:blip r:embed="rId137"/>
              <a:stretch>
                <a:fillRect/>
              </a:stretch>
            </p:blipFill>
            <p:spPr>
              <a:xfrm>
                <a:off x="11183901" y="3872935"/>
                <a:ext cx="250560" cy="3052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38" name="Ink 137">
                <a:extLst>
                  <a:ext uri="{FF2B5EF4-FFF2-40B4-BE49-F238E27FC236}">
                    <a16:creationId xmlns:a16="http://schemas.microsoft.com/office/drawing/2014/main" id="{DCAB23DD-97BE-699C-E2B7-FD9CBEB659A7}"/>
                  </a:ext>
                </a:extLst>
              </p14:cNvPr>
              <p14:cNvContentPartPr/>
              <p14:nvPr/>
            </p14:nvContentPartPr>
            <p14:xfrm>
              <a:off x="11097501" y="1679435"/>
              <a:ext cx="745200" cy="484560"/>
            </p14:xfrm>
          </p:contentPart>
        </mc:Choice>
        <mc:Fallback>
          <p:pic>
            <p:nvPicPr>
              <p:cNvPr id="138" name="Ink 137">
                <a:extLst>
                  <a:ext uri="{FF2B5EF4-FFF2-40B4-BE49-F238E27FC236}">
                    <a16:creationId xmlns:a16="http://schemas.microsoft.com/office/drawing/2014/main" id="{DCAB23DD-97BE-699C-E2B7-FD9CBEB659A7}"/>
                  </a:ext>
                </a:extLst>
              </p:cNvPr>
              <p:cNvPicPr/>
              <p:nvPr/>
            </p:nvPicPr>
            <p:blipFill>
              <a:blip r:embed="rId139"/>
              <a:stretch>
                <a:fillRect/>
              </a:stretch>
            </p:blipFill>
            <p:spPr>
              <a:xfrm>
                <a:off x="11082021" y="1663966"/>
                <a:ext cx="775800" cy="515137"/>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44" name="Ink 143">
                <a:extLst>
                  <a:ext uri="{FF2B5EF4-FFF2-40B4-BE49-F238E27FC236}">
                    <a16:creationId xmlns:a16="http://schemas.microsoft.com/office/drawing/2014/main" id="{7F9FA37C-25DC-6205-2B34-8904BD269FF6}"/>
                  </a:ext>
                </a:extLst>
              </p14:cNvPr>
              <p14:cNvContentPartPr/>
              <p14:nvPr/>
            </p14:nvContentPartPr>
            <p14:xfrm>
              <a:off x="11418981" y="3763115"/>
              <a:ext cx="525240" cy="353160"/>
            </p14:xfrm>
          </p:contentPart>
        </mc:Choice>
        <mc:Fallback>
          <p:pic>
            <p:nvPicPr>
              <p:cNvPr id="144" name="Ink 143">
                <a:extLst>
                  <a:ext uri="{FF2B5EF4-FFF2-40B4-BE49-F238E27FC236}">
                    <a16:creationId xmlns:a16="http://schemas.microsoft.com/office/drawing/2014/main" id="{7F9FA37C-25DC-6205-2B34-8904BD269FF6}"/>
                  </a:ext>
                </a:extLst>
              </p:cNvPr>
              <p:cNvPicPr/>
              <p:nvPr/>
            </p:nvPicPr>
            <p:blipFill>
              <a:blip r:embed="rId141"/>
              <a:stretch>
                <a:fillRect/>
              </a:stretch>
            </p:blipFill>
            <p:spPr>
              <a:xfrm>
                <a:off x="11403512" y="3747635"/>
                <a:ext cx="555819"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48" name="Ink 147">
                <a:extLst>
                  <a:ext uri="{FF2B5EF4-FFF2-40B4-BE49-F238E27FC236}">
                    <a16:creationId xmlns:a16="http://schemas.microsoft.com/office/drawing/2014/main" id="{BF87C369-08C9-C582-F18C-0C3B2A4FC8BF}"/>
                  </a:ext>
                </a:extLst>
              </p14:cNvPr>
              <p14:cNvContentPartPr/>
              <p14:nvPr/>
            </p14:nvContentPartPr>
            <p14:xfrm>
              <a:off x="3651621" y="4775075"/>
              <a:ext cx="469080" cy="313200"/>
            </p14:xfrm>
          </p:contentPart>
        </mc:Choice>
        <mc:Fallback>
          <p:pic>
            <p:nvPicPr>
              <p:cNvPr id="148" name="Ink 147">
                <a:extLst>
                  <a:ext uri="{FF2B5EF4-FFF2-40B4-BE49-F238E27FC236}">
                    <a16:creationId xmlns:a16="http://schemas.microsoft.com/office/drawing/2014/main" id="{BF87C369-08C9-C582-F18C-0C3B2A4FC8BF}"/>
                  </a:ext>
                </a:extLst>
              </p:cNvPr>
              <p:cNvPicPr/>
              <p:nvPr/>
            </p:nvPicPr>
            <p:blipFill>
              <a:blip r:embed="rId143"/>
              <a:stretch>
                <a:fillRect/>
              </a:stretch>
            </p:blipFill>
            <p:spPr>
              <a:xfrm>
                <a:off x="3636129" y="4759577"/>
                <a:ext cx="499704" cy="343835"/>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64" name="Ink 163">
                <a:extLst>
                  <a:ext uri="{FF2B5EF4-FFF2-40B4-BE49-F238E27FC236}">
                    <a16:creationId xmlns:a16="http://schemas.microsoft.com/office/drawing/2014/main" id="{409AF505-75A3-C118-6369-C639AEFCF1FE}"/>
                  </a:ext>
                </a:extLst>
              </p14:cNvPr>
              <p14:cNvContentPartPr/>
              <p14:nvPr/>
            </p14:nvContentPartPr>
            <p14:xfrm>
              <a:off x="4222221" y="4687955"/>
              <a:ext cx="2352240" cy="494280"/>
            </p14:xfrm>
          </p:contentPart>
        </mc:Choice>
        <mc:Fallback>
          <p:pic>
            <p:nvPicPr>
              <p:cNvPr id="164" name="Ink 163">
                <a:extLst>
                  <a:ext uri="{FF2B5EF4-FFF2-40B4-BE49-F238E27FC236}">
                    <a16:creationId xmlns:a16="http://schemas.microsoft.com/office/drawing/2014/main" id="{409AF505-75A3-C118-6369-C639AEFCF1FE}"/>
                  </a:ext>
                </a:extLst>
              </p:cNvPr>
              <p:cNvPicPr/>
              <p:nvPr/>
            </p:nvPicPr>
            <p:blipFill>
              <a:blip r:embed="rId145"/>
              <a:stretch>
                <a:fillRect/>
              </a:stretch>
            </p:blipFill>
            <p:spPr>
              <a:xfrm>
                <a:off x="4206741" y="4672475"/>
                <a:ext cx="2382840" cy="5248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71" name="Ink 170">
                <a:extLst>
                  <a:ext uri="{FF2B5EF4-FFF2-40B4-BE49-F238E27FC236}">
                    <a16:creationId xmlns:a16="http://schemas.microsoft.com/office/drawing/2014/main" id="{C4779B32-A996-A891-2F53-1A81DA6201E9}"/>
                  </a:ext>
                </a:extLst>
              </p14:cNvPr>
              <p14:cNvContentPartPr/>
              <p14:nvPr/>
            </p14:nvContentPartPr>
            <p14:xfrm>
              <a:off x="6738621" y="4594715"/>
              <a:ext cx="619920" cy="532800"/>
            </p14:xfrm>
          </p:contentPart>
        </mc:Choice>
        <mc:Fallback>
          <p:pic>
            <p:nvPicPr>
              <p:cNvPr id="171" name="Ink 170">
                <a:extLst>
                  <a:ext uri="{FF2B5EF4-FFF2-40B4-BE49-F238E27FC236}">
                    <a16:creationId xmlns:a16="http://schemas.microsoft.com/office/drawing/2014/main" id="{C4779B32-A996-A891-2F53-1A81DA6201E9}"/>
                  </a:ext>
                </a:extLst>
              </p:cNvPr>
              <p:cNvPicPr/>
              <p:nvPr/>
            </p:nvPicPr>
            <p:blipFill>
              <a:blip r:embed="rId147"/>
              <a:stretch>
                <a:fillRect/>
              </a:stretch>
            </p:blipFill>
            <p:spPr>
              <a:xfrm>
                <a:off x="6723132" y="4579225"/>
                <a:ext cx="650538" cy="563421"/>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76" name="Ink 175">
                <a:extLst>
                  <a:ext uri="{FF2B5EF4-FFF2-40B4-BE49-F238E27FC236}">
                    <a16:creationId xmlns:a16="http://schemas.microsoft.com/office/drawing/2014/main" id="{D18D68CC-07B3-B738-BD56-DE836B7D12F1}"/>
                  </a:ext>
                </a:extLst>
              </p14:cNvPr>
              <p14:cNvContentPartPr/>
              <p14:nvPr/>
            </p14:nvContentPartPr>
            <p14:xfrm>
              <a:off x="7428381" y="4626035"/>
              <a:ext cx="556920" cy="438480"/>
            </p14:xfrm>
          </p:contentPart>
        </mc:Choice>
        <mc:Fallback>
          <p:pic>
            <p:nvPicPr>
              <p:cNvPr id="176" name="Ink 175">
                <a:extLst>
                  <a:ext uri="{FF2B5EF4-FFF2-40B4-BE49-F238E27FC236}">
                    <a16:creationId xmlns:a16="http://schemas.microsoft.com/office/drawing/2014/main" id="{D18D68CC-07B3-B738-BD56-DE836B7D12F1}"/>
                  </a:ext>
                </a:extLst>
              </p:cNvPr>
              <p:cNvPicPr/>
              <p:nvPr/>
            </p:nvPicPr>
            <p:blipFill>
              <a:blip r:embed="rId149"/>
              <a:stretch>
                <a:fillRect/>
              </a:stretch>
            </p:blipFill>
            <p:spPr>
              <a:xfrm>
                <a:off x="7412901" y="4610555"/>
                <a:ext cx="587520" cy="4690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85" name="Ink 184">
                <a:extLst>
                  <a:ext uri="{FF2B5EF4-FFF2-40B4-BE49-F238E27FC236}">
                    <a16:creationId xmlns:a16="http://schemas.microsoft.com/office/drawing/2014/main" id="{10B3123F-6855-1376-E244-9DBA63726BA9}"/>
                  </a:ext>
                </a:extLst>
              </p14:cNvPr>
              <p14:cNvContentPartPr/>
              <p14:nvPr/>
            </p14:nvContentPartPr>
            <p14:xfrm>
              <a:off x="6142821" y="2524355"/>
              <a:ext cx="259200" cy="274680"/>
            </p14:xfrm>
          </p:contentPart>
        </mc:Choice>
        <mc:Fallback>
          <p:pic>
            <p:nvPicPr>
              <p:cNvPr id="185" name="Ink 184">
                <a:extLst>
                  <a:ext uri="{FF2B5EF4-FFF2-40B4-BE49-F238E27FC236}">
                    <a16:creationId xmlns:a16="http://schemas.microsoft.com/office/drawing/2014/main" id="{10B3123F-6855-1376-E244-9DBA63726BA9}"/>
                  </a:ext>
                </a:extLst>
              </p:cNvPr>
              <p:cNvPicPr/>
              <p:nvPr/>
            </p:nvPicPr>
            <p:blipFill>
              <a:blip r:embed="rId151"/>
              <a:stretch>
                <a:fillRect/>
              </a:stretch>
            </p:blipFill>
            <p:spPr>
              <a:xfrm>
                <a:off x="6127319" y="2508895"/>
                <a:ext cx="289843" cy="3052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86" name="Ink 185">
                <a:extLst>
                  <a:ext uri="{FF2B5EF4-FFF2-40B4-BE49-F238E27FC236}">
                    <a16:creationId xmlns:a16="http://schemas.microsoft.com/office/drawing/2014/main" id="{0AC3A6B1-B662-86B0-E0A0-5555616E0C94}"/>
                  </a:ext>
                </a:extLst>
              </p14:cNvPr>
              <p14:cNvContentPartPr/>
              <p14:nvPr/>
            </p14:nvContentPartPr>
            <p14:xfrm>
              <a:off x="5029701" y="2547755"/>
              <a:ext cx="235800" cy="282600"/>
            </p14:xfrm>
          </p:contentPart>
        </mc:Choice>
        <mc:Fallback>
          <p:pic>
            <p:nvPicPr>
              <p:cNvPr id="186" name="Ink 185">
                <a:extLst>
                  <a:ext uri="{FF2B5EF4-FFF2-40B4-BE49-F238E27FC236}">
                    <a16:creationId xmlns:a16="http://schemas.microsoft.com/office/drawing/2014/main" id="{0AC3A6B1-B662-86B0-E0A0-5555616E0C94}"/>
                  </a:ext>
                </a:extLst>
              </p:cNvPr>
              <p:cNvPicPr/>
              <p:nvPr/>
            </p:nvPicPr>
            <p:blipFill>
              <a:blip r:embed="rId153"/>
              <a:stretch>
                <a:fillRect/>
              </a:stretch>
            </p:blipFill>
            <p:spPr>
              <a:xfrm>
                <a:off x="5014221" y="2532275"/>
                <a:ext cx="26640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90" name="Ink 189">
                <a:extLst>
                  <a:ext uri="{FF2B5EF4-FFF2-40B4-BE49-F238E27FC236}">
                    <a16:creationId xmlns:a16="http://schemas.microsoft.com/office/drawing/2014/main" id="{6D00A9E0-64BC-EE85-73B7-3874905DCC33}"/>
                  </a:ext>
                </a:extLst>
              </p14:cNvPr>
              <p14:cNvContentPartPr/>
              <p14:nvPr/>
            </p14:nvContentPartPr>
            <p14:xfrm>
              <a:off x="6966141" y="2547755"/>
              <a:ext cx="298080" cy="282600"/>
            </p14:xfrm>
          </p:contentPart>
        </mc:Choice>
        <mc:Fallback>
          <p:pic>
            <p:nvPicPr>
              <p:cNvPr id="190" name="Ink 189">
                <a:extLst>
                  <a:ext uri="{FF2B5EF4-FFF2-40B4-BE49-F238E27FC236}">
                    <a16:creationId xmlns:a16="http://schemas.microsoft.com/office/drawing/2014/main" id="{6D00A9E0-64BC-EE85-73B7-3874905DCC33}"/>
                  </a:ext>
                </a:extLst>
              </p:cNvPr>
              <p:cNvPicPr/>
              <p:nvPr/>
            </p:nvPicPr>
            <p:blipFill>
              <a:blip r:embed="rId155"/>
              <a:stretch>
                <a:fillRect/>
              </a:stretch>
            </p:blipFill>
            <p:spPr>
              <a:xfrm>
                <a:off x="6950680" y="2532275"/>
                <a:ext cx="328643"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206" name="Ink 205">
                <a:extLst>
                  <a:ext uri="{FF2B5EF4-FFF2-40B4-BE49-F238E27FC236}">
                    <a16:creationId xmlns:a16="http://schemas.microsoft.com/office/drawing/2014/main" id="{711C46E5-9393-1C11-51A9-496F3A3A54D1}"/>
                  </a:ext>
                </a:extLst>
              </p14:cNvPr>
              <p14:cNvContentPartPr/>
              <p14:nvPr/>
            </p14:nvContentPartPr>
            <p14:xfrm>
              <a:off x="10125501" y="2343995"/>
              <a:ext cx="313920" cy="267120"/>
            </p14:xfrm>
          </p:contentPart>
        </mc:Choice>
        <mc:Fallback>
          <p:pic>
            <p:nvPicPr>
              <p:cNvPr id="206" name="Ink 205">
                <a:extLst>
                  <a:ext uri="{FF2B5EF4-FFF2-40B4-BE49-F238E27FC236}">
                    <a16:creationId xmlns:a16="http://schemas.microsoft.com/office/drawing/2014/main" id="{711C46E5-9393-1C11-51A9-496F3A3A54D1}"/>
                  </a:ext>
                </a:extLst>
              </p:cNvPr>
              <p:cNvPicPr/>
              <p:nvPr/>
            </p:nvPicPr>
            <p:blipFill>
              <a:blip r:embed="rId157"/>
              <a:stretch>
                <a:fillRect/>
              </a:stretch>
            </p:blipFill>
            <p:spPr>
              <a:xfrm>
                <a:off x="10110021" y="2328515"/>
                <a:ext cx="34452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207" name="Ink 206">
                <a:extLst>
                  <a:ext uri="{FF2B5EF4-FFF2-40B4-BE49-F238E27FC236}">
                    <a16:creationId xmlns:a16="http://schemas.microsoft.com/office/drawing/2014/main" id="{4DB010F4-9616-F3CC-74BA-4935153003FE}"/>
                  </a:ext>
                </a:extLst>
              </p14:cNvPr>
              <p14:cNvContentPartPr/>
              <p14:nvPr/>
            </p14:nvContentPartPr>
            <p14:xfrm>
              <a:off x="8965221" y="2461715"/>
              <a:ext cx="290160" cy="243360"/>
            </p14:xfrm>
          </p:contentPart>
        </mc:Choice>
        <mc:Fallback>
          <p:pic>
            <p:nvPicPr>
              <p:cNvPr id="207" name="Ink 206">
                <a:extLst>
                  <a:ext uri="{FF2B5EF4-FFF2-40B4-BE49-F238E27FC236}">
                    <a16:creationId xmlns:a16="http://schemas.microsoft.com/office/drawing/2014/main" id="{4DB010F4-9616-F3CC-74BA-4935153003FE}"/>
                  </a:ext>
                </a:extLst>
              </p:cNvPr>
              <p:cNvPicPr/>
              <p:nvPr/>
            </p:nvPicPr>
            <p:blipFill>
              <a:blip r:embed="rId159"/>
              <a:stretch>
                <a:fillRect/>
              </a:stretch>
            </p:blipFill>
            <p:spPr>
              <a:xfrm>
                <a:off x="8949760" y="2446235"/>
                <a:ext cx="320722"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208" name="Ink 207">
                <a:extLst>
                  <a:ext uri="{FF2B5EF4-FFF2-40B4-BE49-F238E27FC236}">
                    <a16:creationId xmlns:a16="http://schemas.microsoft.com/office/drawing/2014/main" id="{E97826D9-39D9-97A3-4B04-47BCA9CCE9EF}"/>
                  </a:ext>
                </a:extLst>
              </p14:cNvPr>
              <p14:cNvContentPartPr/>
              <p14:nvPr/>
            </p14:nvContentPartPr>
            <p14:xfrm>
              <a:off x="8330181" y="2469275"/>
              <a:ext cx="204120" cy="243720"/>
            </p14:xfrm>
          </p:contentPart>
        </mc:Choice>
        <mc:Fallback>
          <p:pic>
            <p:nvPicPr>
              <p:cNvPr id="208" name="Ink 207">
                <a:extLst>
                  <a:ext uri="{FF2B5EF4-FFF2-40B4-BE49-F238E27FC236}">
                    <a16:creationId xmlns:a16="http://schemas.microsoft.com/office/drawing/2014/main" id="{E97826D9-39D9-97A3-4B04-47BCA9CCE9EF}"/>
                  </a:ext>
                </a:extLst>
              </p:cNvPr>
              <p:cNvPicPr/>
              <p:nvPr/>
            </p:nvPicPr>
            <p:blipFill>
              <a:blip r:embed="rId161"/>
              <a:stretch>
                <a:fillRect/>
              </a:stretch>
            </p:blipFill>
            <p:spPr>
              <a:xfrm>
                <a:off x="8314701" y="2453772"/>
                <a:ext cx="234720" cy="274365"/>
              </a:xfrm>
              <a:prstGeom prst="rect">
                <a:avLst/>
              </a:prstGeom>
            </p:spPr>
          </p:pic>
        </mc:Fallback>
      </mc:AlternateContent>
    </p:spTree>
    <p:extLst>
      <p:ext uri="{BB962C8B-B14F-4D97-AF65-F5344CB8AC3E}">
        <p14:creationId xmlns:p14="http://schemas.microsoft.com/office/powerpoint/2010/main" val="1633844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D31A29D8-278B-70B8-B2A7-B1BE75FEA237}"/>
              </a:ext>
            </a:extLst>
          </p:cNvPr>
          <p:cNvPicPr>
            <a:picLocks noChangeAspect="1"/>
          </p:cNvPicPr>
          <p:nvPr/>
        </p:nvPicPr>
        <p:blipFill>
          <a:blip r:embed="rId2"/>
          <a:stretch>
            <a:fillRect/>
          </a:stretch>
        </p:blipFill>
        <p:spPr>
          <a:xfrm>
            <a:off x="255599" y="0"/>
            <a:ext cx="11484456" cy="6742721"/>
          </a:xfrm>
          <a:prstGeom prst="rect">
            <a:avLst/>
          </a:prstGeom>
        </p:spPr>
      </p:pic>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AF3DF1-FE3C-81BF-DB4D-6F9D0A976A4D}"/>
              </a:ext>
            </a:extLst>
          </p:cNvPr>
          <p:cNvSpPr txBox="1"/>
          <p:nvPr/>
        </p:nvSpPr>
        <p:spPr>
          <a:xfrm>
            <a:off x="308225" y="223284"/>
            <a:ext cx="11959119" cy="6555641"/>
          </a:xfrm>
          <a:prstGeom prst="rect">
            <a:avLst/>
          </a:prstGeom>
          <a:noFill/>
        </p:spPr>
        <p:txBody>
          <a:bodyPr wrap="square" rtlCol="0">
            <a:spAutoFit/>
          </a:bodyPr>
          <a:lstStyle/>
          <a:p>
            <a:r>
              <a:rPr lang="en-US" sz="2000"/>
              <a:t>The goal of a decision tree is to create branches that are as pure as possible.</a:t>
            </a:r>
          </a:p>
          <a:p>
            <a:endParaRPr lang="en-US" sz="2000"/>
          </a:p>
          <a:p>
            <a:r>
              <a:rPr lang="en-US" sz="2000"/>
              <a:t>Purity means that most samples within a branch belong to the same class. </a:t>
            </a:r>
            <a:r>
              <a:rPr lang="en-US" sz="2000" b="1"/>
              <a:t>This lowers the conditional entropy.</a:t>
            </a:r>
          </a:p>
          <a:p>
            <a:r>
              <a:rPr lang="en-US" sz="2000"/>
              <a:t> </a:t>
            </a:r>
          </a:p>
          <a:p>
            <a:r>
              <a:rPr lang="en-US" sz="2000"/>
              <a:t>When the probabilities are more skewed, </a:t>
            </a:r>
            <a:r>
              <a:rPr lang="en-US" sz="2000" b="1"/>
              <a:t>the conditional entropy is lowered</a:t>
            </a:r>
            <a:r>
              <a:rPr lang="en-US" sz="2000"/>
              <a:t> because there’s less uncertainty.</a:t>
            </a:r>
          </a:p>
          <a:p>
            <a:pPr>
              <a:buNone/>
            </a:pPr>
            <a:endParaRPr lang="en-US" sz="2000"/>
          </a:p>
          <a:p>
            <a:pPr>
              <a:buNone/>
            </a:pPr>
            <a:r>
              <a:rPr lang="en-US" sz="2000"/>
              <a:t>Split on "Taught"</a:t>
            </a:r>
          </a:p>
          <a:p>
            <a:pPr>
              <a:buFont typeface="Arial" panose="020B0604020202020204" pitchFamily="34" charset="0"/>
              <a:buChar char="•"/>
            </a:pPr>
            <a:r>
              <a:rPr lang="en-US" sz="2000"/>
              <a:t>When we split based on "taught," the class distribution is:</a:t>
            </a:r>
          </a:p>
          <a:p>
            <a:pPr lvl="1"/>
            <a:r>
              <a:rPr lang="en-US" sz="2000"/>
              <a:t>[0.0, 0.1, 0.5 ] (very skewed toward Y = 2)</a:t>
            </a:r>
          </a:p>
          <a:p>
            <a:pPr lvl="1"/>
            <a:r>
              <a:rPr lang="en-US" sz="2000"/>
              <a:t>[0.3, 0.1, 0.0] (very skewed toward Y = 0)</a:t>
            </a:r>
          </a:p>
          <a:p>
            <a:pPr marL="742950" lvl="1" indent="-285750">
              <a:buFont typeface="Arial" panose="020B0604020202020204" pitchFamily="34" charset="0"/>
              <a:buChar char="•"/>
            </a:pPr>
            <a:endParaRPr lang="en-US" sz="2000"/>
          </a:p>
          <a:p>
            <a:pPr>
              <a:buNone/>
            </a:pPr>
            <a:r>
              <a:rPr lang="en-US" sz="2000"/>
              <a:t>Split on "Rain"</a:t>
            </a:r>
          </a:p>
          <a:p>
            <a:pPr>
              <a:buFont typeface="Arial" panose="020B0604020202020204" pitchFamily="34" charset="0"/>
              <a:buChar char="•"/>
            </a:pPr>
            <a:r>
              <a:rPr lang="en-US" sz="2000"/>
              <a:t>When we split based on "rain," the class distribution is more balanced:</a:t>
            </a:r>
          </a:p>
          <a:p>
            <a:pPr lvl="1"/>
            <a:r>
              <a:rPr lang="en-US" sz="2000"/>
              <a:t>[0.1, 0.1, 0.3]</a:t>
            </a:r>
          </a:p>
          <a:p>
            <a:pPr lvl="1"/>
            <a:r>
              <a:rPr lang="en-US" sz="2000"/>
              <a:t>[0.2, 0.1, 0.2]</a:t>
            </a:r>
          </a:p>
          <a:p>
            <a:pPr lvl="1"/>
            <a:endParaRPr lang="en-US" sz="2000"/>
          </a:p>
          <a:p>
            <a:pPr lvl="1"/>
            <a:r>
              <a:rPr lang="en-US" sz="2000"/>
              <a:t>When the probabilities are skewed, one branch of the tree could be almost pure. The conditional entropy is then almost zero. This can create a larger gap between the original entropy and the conditional entropy, which </a:t>
            </a:r>
            <a:r>
              <a:rPr lang="en-US" sz="2000" b="1"/>
              <a:t>increases the information gain.</a:t>
            </a:r>
          </a:p>
        </p:txBody>
      </p:sp>
    </p:spTree>
    <p:extLst>
      <p:ext uri="{BB962C8B-B14F-4D97-AF65-F5344CB8AC3E}">
        <p14:creationId xmlns:p14="http://schemas.microsoft.com/office/powerpoint/2010/main" val="3690040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6C3EF2EB-8359-8D0F-BF95-C5F988D3EE72}"/>
              </a:ext>
            </a:extLst>
          </p:cNvPr>
          <p:cNvPicPr>
            <a:picLocks noChangeAspect="1"/>
          </p:cNvPicPr>
          <p:nvPr/>
        </p:nvPicPr>
        <p:blipFill>
          <a:blip r:embed="rId2"/>
          <a:stretch>
            <a:fillRect/>
          </a:stretch>
        </p:blipFill>
        <p:spPr>
          <a:xfrm>
            <a:off x="82549" y="806449"/>
            <a:ext cx="11598627" cy="5058323"/>
          </a:xfrm>
          <a:prstGeom prst="rect">
            <a:avLst/>
          </a:prstGeom>
        </p:spPr>
      </p:pic>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bject 47"/>
          <p:cNvSpPr txBox="1"/>
          <p:nvPr/>
        </p:nvSpPr>
        <p:spPr>
          <a:xfrm>
            <a:off x="1717046" y="498404"/>
            <a:ext cx="831766" cy="358348"/>
          </a:xfrm>
          <a:prstGeom prst="rect">
            <a:avLst/>
          </a:prstGeom>
        </p:spPr>
        <p:txBody>
          <a:bodyPr vert="horz" wrap="square" lIns="0" tIns="22650" rIns="0" bIns="0" rtlCol="0">
            <a:spAutoFit/>
          </a:bodyPr>
          <a:lstStyle/>
          <a:p>
            <a:pPr marL="25168">
              <a:spcBef>
                <a:spcPts val="178"/>
              </a:spcBef>
            </a:pPr>
            <a:r>
              <a:rPr sz="2180" b="1" spc="-50">
                <a:solidFill>
                  <a:srgbClr val="D41A2C"/>
                </a:solidFill>
                <a:latin typeface="Arial"/>
                <a:cs typeface="Arial"/>
              </a:rPr>
              <a:t>Today</a:t>
            </a:r>
            <a:endParaRPr sz="2180">
              <a:latin typeface="Arial"/>
              <a:cs typeface="Arial"/>
            </a:endParaRPr>
          </a:p>
        </p:txBody>
      </p:sp>
      <p:pic>
        <p:nvPicPr>
          <p:cNvPr id="48" name="object 48"/>
          <p:cNvPicPr/>
          <p:nvPr/>
        </p:nvPicPr>
        <p:blipFill>
          <a:blip r:embed="rId2" cstate="print"/>
          <a:stretch>
            <a:fillRect/>
          </a:stretch>
        </p:blipFill>
        <p:spPr>
          <a:xfrm>
            <a:off x="2113526" y="1628046"/>
            <a:ext cx="256103" cy="256103"/>
          </a:xfrm>
          <a:prstGeom prst="rect">
            <a:avLst/>
          </a:prstGeom>
        </p:spPr>
      </p:pic>
      <p:pic>
        <p:nvPicPr>
          <p:cNvPr id="49" name="object 49"/>
          <p:cNvPicPr/>
          <p:nvPr/>
        </p:nvPicPr>
        <p:blipFill>
          <a:blip r:embed="rId2" cstate="print"/>
          <a:stretch>
            <a:fillRect/>
          </a:stretch>
        </p:blipFill>
        <p:spPr>
          <a:xfrm>
            <a:off x="2113526" y="2336673"/>
            <a:ext cx="256103" cy="256103"/>
          </a:xfrm>
          <a:prstGeom prst="rect">
            <a:avLst/>
          </a:prstGeom>
        </p:spPr>
      </p:pic>
      <p:pic>
        <p:nvPicPr>
          <p:cNvPr id="50" name="object 50"/>
          <p:cNvPicPr/>
          <p:nvPr/>
        </p:nvPicPr>
        <p:blipFill>
          <a:blip r:embed="rId2" cstate="print"/>
          <a:stretch>
            <a:fillRect/>
          </a:stretch>
        </p:blipFill>
        <p:spPr>
          <a:xfrm>
            <a:off x="2113526" y="3045300"/>
            <a:ext cx="256103" cy="256103"/>
          </a:xfrm>
          <a:prstGeom prst="rect">
            <a:avLst/>
          </a:prstGeom>
        </p:spPr>
      </p:pic>
      <p:pic>
        <p:nvPicPr>
          <p:cNvPr id="51" name="object 51"/>
          <p:cNvPicPr/>
          <p:nvPr/>
        </p:nvPicPr>
        <p:blipFill>
          <a:blip r:embed="rId2" cstate="print"/>
          <a:stretch>
            <a:fillRect/>
          </a:stretch>
        </p:blipFill>
        <p:spPr>
          <a:xfrm>
            <a:off x="2113526" y="3753926"/>
            <a:ext cx="256103" cy="256103"/>
          </a:xfrm>
          <a:prstGeom prst="rect">
            <a:avLst/>
          </a:prstGeom>
        </p:spPr>
      </p:pic>
      <p:pic>
        <p:nvPicPr>
          <p:cNvPr id="52" name="object 52"/>
          <p:cNvPicPr/>
          <p:nvPr/>
        </p:nvPicPr>
        <p:blipFill>
          <a:blip r:embed="rId2" cstate="print"/>
          <a:stretch>
            <a:fillRect/>
          </a:stretch>
        </p:blipFill>
        <p:spPr>
          <a:xfrm>
            <a:off x="2113526" y="4462579"/>
            <a:ext cx="256103" cy="256103"/>
          </a:xfrm>
          <a:prstGeom prst="rect">
            <a:avLst/>
          </a:prstGeom>
        </p:spPr>
      </p:pic>
      <p:pic>
        <p:nvPicPr>
          <p:cNvPr id="53" name="object 53"/>
          <p:cNvPicPr/>
          <p:nvPr/>
        </p:nvPicPr>
        <p:blipFill>
          <a:blip r:embed="rId2" cstate="print"/>
          <a:stretch>
            <a:fillRect/>
          </a:stretch>
        </p:blipFill>
        <p:spPr>
          <a:xfrm>
            <a:off x="2113526" y="5171205"/>
            <a:ext cx="256103" cy="256103"/>
          </a:xfrm>
          <a:prstGeom prst="rect">
            <a:avLst/>
          </a:prstGeom>
        </p:spPr>
      </p:pic>
      <p:sp>
        <p:nvSpPr>
          <p:cNvPr id="54" name="object 54"/>
          <p:cNvSpPr txBox="1"/>
          <p:nvPr/>
        </p:nvSpPr>
        <p:spPr>
          <a:xfrm>
            <a:off x="2160665" y="1585307"/>
            <a:ext cx="2860226" cy="3942010"/>
          </a:xfrm>
          <a:prstGeom prst="rect">
            <a:avLst/>
          </a:prstGeom>
        </p:spPr>
        <p:txBody>
          <a:bodyPr vert="horz" wrap="square" lIns="0" tIns="23909" rIns="0" bIns="0" rtlCol="0">
            <a:spAutoFit/>
          </a:bodyPr>
          <a:lstStyle/>
          <a:p>
            <a:pPr marL="322145" indent="-296978">
              <a:spcBef>
                <a:spcPts val="188"/>
              </a:spcBef>
              <a:buClr>
                <a:srgbClr val="FFFFFF"/>
              </a:buClr>
              <a:buSzPct val="88888"/>
              <a:buAutoNum type="arabicPlain"/>
              <a:tabLst>
                <a:tab pos="322145" algn="l"/>
              </a:tabLst>
            </a:pPr>
            <a:r>
              <a:rPr sz="1784" b="1" spc="-20">
                <a:latin typeface="Arial"/>
                <a:cs typeface="Arial"/>
                <a:hlinkClick r:id="rId3" action="ppaction://hlinksldjump"/>
              </a:rPr>
              <a:t>Today</a:t>
            </a:r>
            <a:endParaRPr sz="1784">
              <a:latin typeface="Arial"/>
              <a:cs typeface="Arial"/>
            </a:endParaRPr>
          </a:p>
          <a:p>
            <a:pPr>
              <a:spcBef>
                <a:spcPts val="1387"/>
              </a:spcBef>
              <a:buClr>
                <a:srgbClr val="FFFFFF"/>
              </a:buClr>
              <a:buFont typeface="Arial"/>
              <a:buAutoNum type="arabicPlain"/>
            </a:pPr>
            <a:endParaRPr sz="1784">
              <a:latin typeface="Arial"/>
              <a:cs typeface="Arial"/>
            </a:endParaRPr>
          </a:p>
          <a:p>
            <a:pPr marL="322145" indent="-296978">
              <a:buClr>
                <a:srgbClr val="FFFFFF"/>
              </a:buClr>
              <a:buSzPct val="88888"/>
              <a:buAutoNum type="arabicPlain"/>
              <a:tabLst>
                <a:tab pos="322145" algn="l"/>
              </a:tabLst>
            </a:pPr>
            <a:r>
              <a:rPr sz="1784" b="1" spc="-20">
                <a:latin typeface="Arial"/>
                <a:cs typeface="Arial"/>
                <a:hlinkClick r:id="rId4" action="ppaction://hlinksldjump"/>
              </a:rPr>
              <a:t>Non-Parametric</a:t>
            </a:r>
            <a:r>
              <a:rPr sz="1784" b="1" spc="69">
                <a:latin typeface="Arial"/>
                <a:cs typeface="Arial"/>
                <a:hlinkClick r:id="rId4" action="ppaction://hlinksldjump"/>
              </a:rPr>
              <a:t> </a:t>
            </a:r>
            <a:r>
              <a:rPr sz="1784" b="1" spc="-20">
                <a:latin typeface="Arial"/>
                <a:cs typeface="Arial"/>
                <a:hlinkClick r:id="rId4" action="ppaction://hlinksldjump"/>
              </a:rPr>
              <a:t>Models</a:t>
            </a:r>
            <a:endParaRPr sz="1784">
              <a:latin typeface="Arial"/>
              <a:cs typeface="Arial"/>
            </a:endParaRPr>
          </a:p>
          <a:p>
            <a:pPr>
              <a:spcBef>
                <a:spcPts val="1387"/>
              </a:spcBef>
              <a:buClr>
                <a:srgbClr val="FFFFFF"/>
              </a:buClr>
              <a:buFont typeface="Arial"/>
              <a:buAutoNum type="arabicPlain"/>
            </a:pPr>
            <a:endParaRPr sz="1784">
              <a:latin typeface="Arial"/>
              <a:cs typeface="Arial"/>
            </a:endParaRPr>
          </a:p>
          <a:p>
            <a:pPr marL="322145" indent="-296978">
              <a:buClr>
                <a:srgbClr val="FFFFFF"/>
              </a:buClr>
              <a:buSzPct val="88888"/>
              <a:buAutoNum type="arabicPlain"/>
              <a:tabLst>
                <a:tab pos="322145" algn="l"/>
              </a:tabLst>
            </a:pPr>
            <a:r>
              <a:rPr sz="1784" b="1" spc="-20">
                <a:latin typeface="Arial"/>
                <a:cs typeface="Arial"/>
                <a:hlinkClick r:id="rId5" action="ppaction://hlinksldjump"/>
              </a:rPr>
              <a:t>Entropy</a:t>
            </a:r>
            <a:r>
              <a:rPr sz="1784" b="1" spc="-10">
                <a:latin typeface="Arial"/>
                <a:cs typeface="Arial"/>
                <a:hlinkClick r:id="rId5" action="ppaction://hlinksldjump"/>
              </a:rPr>
              <a:t> </a:t>
            </a:r>
            <a:r>
              <a:rPr sz="1784" b="1" spc="-20">
                <a:latin typeface="Arial"/>
                <a:cs typeface="Arial"/>
                <a:hlinkClick r:id="rId5" action="ppaction://hlinksldjump"/>
              </a:rPr>
              <a:t>Redux</a:t>
            </a:r>
            <a:endParaRPr sz="1784">
              <a:latin typeface="Arial"/>
              <a:cs typeface="Arial"/>
            </a:endParaRPr>
          </a:p>
          <a:p>
            <a:pPr>
              <a:spcBef>
                <a:spcPts val="1387"/>
              </a:spcBef>
              <a:buClr>
                <a:srgbClr val="FFFFFF"/>
              </a:buClr>
              <a:buFont typeface="Arial"/>
              <a:buAutoNum type="arabicPlain"/>
            </a:pPr>
            <a:endParaRPr sz="1784">
              <a:latin typeface="Arial"/>
              <a:cs typeface="Arial"/>
            </a:endParaRPr>
          </a:p>
          <a:p>
            <a:pPr marL="322145" indent="-296978">
              <a:spcBef>
                <a:spcPts val="10"/>
              </a:spcBef>
              <a:buClr>
                <a:srgbClr val="FFFFFF"/>
              </a:buClr>
              <a:buSzPct val="88888"/>
              <a:buAutoNum type="arabicPlain"/>
              <a:tabLst>
                <a:tab pos="322145" algn="l"/>
              </a:tabLst>
            </a:pPr>
            <a:r>
              <a:rPr sz="1784" b="1">
                <a:latin typeface="Arial"/>
                <a:cs typeface="Arial"/>
                <a:hlinkClick r:id="rId6" action="ppaction://hlinksldjump"/>
              </a:rPr>
              <a:t>Conditional</a:t>
            </a:r>
            <a:r>
              <a:rPr sz="1784" b="1" spc="-109">
                <a:latin typeface="Arial"/>
                <a:cs typeface="Arial"/>
                <a:hlinkClick r:id="rId6" action="ppaction://hlinksldjump"/>
              </a:rPr>
              <a:t> </a:t>
            </a:r>
            <a:r>
              <a:rPr sz="1784" b="1" spc="-20">
                <a:latin typeface="Arial"/>
                <a:cs typeface="Arial"/>
                <a:hlinkClick r:id="rId6" action="ppaction://hlinksldjump"/>
              </a:rPr>
              <a:t>Entropy</a:t>
            </a:r>
            <a:endParaRPr sz="1784">
              <a:latin typeface="Arial"/>
              <a:cs typeface="Arial"/>
            </a:endParaRPr>
          </a:p>
          <a:p>
            <a:pPr>
              <a:spcBef>
                <a:spcPts val="1377"/>
              </a:spcBef>
              <a:buClr>
                <a:srgbClr val="FFFFFF"/>
              </a:buClr>
              <a:buFont typeface="Arial"/>
              <a:buAutoNum type="arabicPlain"/>
            </a:pPr>
            <a:endParaRPr sz="1784">
              <a:latin typeface="Arial"/>
              <a:cs typeface="Arial"/>
            </a:endParaRPr>
          </a:p>
          <a:p>
            <a:pPr marL="322145" indent="-296978">
              <a:spcBef>
                <a:spcPts val="10"/>
              </a:spcBef>
              <a:buClr>
                <a:srgbClr val="FFFFFF"/>
              </a:buClr>
              <a:buSzPct val="88888"/>
              <a:buAutoNum type="arabicPlain"/>
              <a:tabLst>
                <a:tab pos="322145" algn="l"/>
              </a:tabLst>
            </a:pPr>
            <a:r>
              <a:rPr sz="1784" b="1">
                <a:latin typeface="Arial"/>
                <a:cs typeface="Arial"/>
                <a:hlinkClick r:id="rId7" action="ppaction://hlinksldjump"/>
              </a:rPr>
              <a:t>Decision</a:t>
            </a:r>
            <a:r>
              <a:rPr sz="1784" b="1" spc="-89">
                <a:latin typeface="Arial"/>
                <a:cs typeface="Arial"/>
                <a:hlinkClick r:id="rId7" action="ppaction://hlinksldjump"/>
              </a:rPr>
              <a:t> </a:t>
            </a:r>
            <a:r>
              <a:rPr sz="1784" b="1" spc="-20">
                <a:latin typeface="Arial"/>
                <a:cs typeface="Arial"/>
                <a:hlinkClick r:id="rId7" action="ppaction://hlinksldjump"/>
              </a:rPr>
              <a:t>Trees</a:t>
            </a:r>
            <a:endParaRPr sz="1784">
              <a:latin typeface="Arial"/>
              <a:cs typeface="Arial"/>
            </a:endParaRPr>
          </a:p>
          <a:p>
            <a:pPr>
              <a:spcBef>
                <a:spcPts val="1387"/>
              </a:spcBef>
              <a:buClr>
                <a:srgbClr val="FFFFFF"/>
              </a:buClr>
              <a:buFont typeface="Arial"/>
              <a:buAutoNum type="arabicPlain"/>
            </a:pPr>
            <a:endParaRPr sz="1784">
              <a:latin typeface="Arial"/>
              <a:cs typeface="Arial"/>
            </a:endParaRPr>
          </a:p>
          <a:p>
            <a:pPr marL="322145" indent="-296978">
              <a:buClr>
                <a:srgbClr val="FFFFFF"/>
              </a:buClr>
              <a:buSzPct val="88888"/>
              <a:buAutoNum type="arabicPlain"/>
              <a:tabLst>
                <a:tab pos="322145" algn="l"/>
              </a:tabLst>
            </a:pPr>
            <a:r>
              <a:rPr sz="1784" b="1">
                <a:latin typeface="Arial"/>
                <a:cs typeface="Arial"/>
                <a:hlinkClick r:id="" action="ppaction://noaction"/>
              </a:rPr>
              <a:t>Random</a:t>
            </a:r>
            <a:r>
              <a:rPr sz="1784" b="1" spc="-89">
                <a:latin typeface="Arial"/>
                <a:cs typeface="Arial"/>
                <a:hlinkClick r:id="" action="ppaction://noaction"/>
              </a:rPr>
              <a:t> </a:t>
            </a:r>
            <a:r>
              <a:rPr sz="1784" b="1" spc="-20">
                <a:latin typeface="Arial"/>
                <a:cs typeface="Arial"/>
                <a:hlinkClick r:id="" action="ppaction://noaction"/>
              </a:rPr>
              <a:t>Forests</a:t>
            </a:r>
            <a:endParaRPr sz="1784">
              <a:latin typeface="Arial"/>
              <a:cs typeface="Arial"/>
            </a:endParaRPr>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74C501-1BDF-46B8-559C-B9D047F3EF0E}"/>
              </a:ext>
            </a:extLst>
          </p:cNvPr>
          <p:cNvPicPr>
            <a:picLocks noChangeAspect="1"/>
          </p:cNvPicPr>
          <p:nvPr/>
        </p:nvPicPr>
        <p:blipFill>
          <a:blip r:embed="rId2"/>
          <a:stretch>
            <a:fillRect/>
          </a:stretch>
        </p:blipFill>
        <p:spPr>
          <a:xfrm>
            <a:off x="6703291" y="828387"/>
            <a:ext cx="4521200" cy="5422900"/>
          </a:xfrm>
          <a:prstGeom prst="rect">
            <a:avLst/>
          </a:prstGeom>
        </p:spPr>
      </p:pic>
      <p:pic>
        <p:nvPicPr>
          <p:cNvPr id="5" name="Picture 4">
            <a:extLst>
              <a:ext uri="{FF2B5EF4-FFF2-40B4-BE49-F238E27FC236}">
                <a16:creationId xmlns:a16="http://schemas.microsoft.com/office/drawing/2014/main" id="{F7D5B7ED-BE0E-F9B8-06B5-468E4FAF1632}"/>
              </a:ext>
            </a:extLst>
          </p:cNvPr>
          <p:cNvPicPr>
            <a:picLocks noChangeAspect="1"/>
          </p:cNvPicPr>
          <p:nvPr/>
        </p:nvPicPr>
        <p:blipFill>
          <a:blip r:embed="rId3"/>
          <a:stretch>
            <a:fillRect/>
          </a:stretch>
        </p:blipFill>
        <p:spPr>
          <a:xfrm>
            <a:off x="342900" y="1439141"/>
            <a:ext cx="5753100" cy="4401468"/>
          </a:xfrm>
          <a:prstGeom prst="rect">
            <a:avLst/>
          </a:prstGeom>
        </p:spPr>
      </p:pic>
      <p:sp>
        <p:nvSpPr>
          <p:cNvPr id="6" name="TextBox 5">
            <a:extLst>
              <a:ext uri="{FF2B5EF4-FFF2-40B4-BE49-F238E27FC236}">
                <a16:creationId xmlns:a16="http://schemas.microsoft.com/office/drawing/2014/main" id="{C958BE86-8DB1-9F9E-1FEF-69F5B441E674}"/>
              </a:ext>
            </a:extLst>
          </p:cNvPr>
          <p:cNvSpPr txBox="1"/>
          <p:nvPr/>
        </p:nvSpPr>
        <p:spPr>
          <a:xfrm>
            <a:off x="8049491" y="969818"/>
            <a:ext cx="1357745" cy="469323"/>
          </a:xfrm>
          <a:prstGeom prst="rect">
            <a:avLst/>
          </a:prstGeom>
          <a:solidFill>
            <a:schemeClr val="bg1"/>
          </a:solidFill>
        </p:spPr>
        <p:txBody>
          <a:bodyPr wrap="square" rtlCol="0">
            <a:spAutoFit/>
          </a:bodyPr>
          <a:lstStyle/>
          <a:p>
            <a:endParaRPr lang="en-US"/>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4ED0B56-DA8C-8789-5B4F-2FA90D88284E}"/>
                  </a:ext>
                </a:extLst>
              </p14:cNvPr>
              <p14:cNvContentPartPr/>
              <p14:nvPr/>
            </p14:nvContentPartPr>
            <p14:xfrm>
              <a:off x="11285421" y="6177635"/>
              <a:ext cx="360" cy="360"/>
            </p14:xfrm>
          </p:contentPart>
        </mc:Choice>
        <mc:Fallback>
          <p:pic>
            <p:nvPicPr>
              <p:cNvPr id="2" name="Ink 1">
                <a:extLst>
                  <a:ext uri="{FF2B5EF4-FFF2-40B4-BE49-F238E27FC236}">
                    <a16:creationId xmlns:a16="http://schemas.microsoft.com/office/drawing/2014/main" id="{34ED0B56-DA8C-8789-5B4F-2FA90D88284E}"/>
                  </a:ext>
                </a:extLst>
              </p:cNvPr>
              <p:cNvPicPr/>
              <p:nvPr/>
            </p:nvPicPr>
            <p:blipFill>
              <a:blip r:embed="rId5"/>
              <a:stretch>
                <a:fillRect/>
              </a:stretch>
            </p:blipFill>
            <p:spPr>
              <a:xfrm>
                <a:off x="11276421" y="61686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86" name="Ink 185">
                <a:extLst>
                  <a:ext uri="{FF2B5EF4-FFF2-40B4-BE49-F238E27FC236}">
                    <a16:creationId xmlns:a16="http://schemas.microsoft.com/office/drawing/2014/main" id="{531A2A7B-A485-E425-AD29-6A72E4664F45}"/>
                  </a:ext>
                </a:extLst>
              </p14:cNvPr>
              <p14:cNvContentPartPr/>
              <p14:nvPr/>
            </p14:nvContentPartPr>
            <p14:xfrm>
              <a:off x="2803101" y="917315"/>
              <a:ext cx="2444760" cy="1168200"/>
            </p14:xfrm>
          </p:contentPart>
        </mc:Choice>
        <mc:Fallback>
          <p:pic>
            <p:nvPicPr>
              <p:cNvPr id="186" name="Ink 185">
                <a:extLst>
                  <a:ext uri="{FF2B5EF4-FFF2-40B4-BE49-F238E27FC236}">
                    <a16:creationId xmlns:a16="http://schemas.microsoft.com/office/drawing/2014/main" id="{531A2A7B-A485-E425-AD29-6A72E4664F45}"/>
                  </a:ext>
                </a:extLst>
              </p:cNvPr>
              <p:cNvPicPr/>
              <p:nvPr/>
            </p:nvPicPr>
            <p:blipFill>
              <a:blip r:embed="rId7"/>
              <a:stretch>
                <a:fillRect/>
              </a:stretch>
            </p:blipFill>
            <p:spPr>
              <a:xfrm>
                <a:off x="2787619" y="901840"/>
                <a:ext cx="2475365" cy="1198791"/>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6" name="Ink 205">
                <a:extLst>
                  <a:ext uri="{FF2B5EF4-FFF2-40B4-BE49-F238E27FC236}">
                    <a16:creationId xmlns:a16="http://schemas.microsoft.com/office/drawing/2014/main" id="{B33A1A8D-AE9F-867B-731F-A313E956DAB4}"/>
                  </a:ext>
                </a:extLst>
              </p14:cNvPr>
              <p14:cNvContentPartPr/>
              <p14:nvPr/>
            </p14:nvContentPartPr>
            <p14:xfrm>
              <a:off x="8581101" y="783755"/>
              <a:ext cx="2391120" cy="1145160"/>
            </p14:xfrm>
          </p:contentPart>
        </mc:Choice>
        <mc:Fallback>
          <p:pic>
            <p:nvPicPr>
              <p:cNvPr id="206" name="Ink 205">
                <a:extLst>
                  <a:ext uri="{FF2B5EF4-FFF2-40B4-BE49-F238E27FC236}">
                    <a16:creationId xmlns:a16="http://schemas.microsoft.com/office/drawing/2014/main" id="{B33A1A8D-AE9F-867B-731F-A313E956DAB4}"/>
                  </a:ext>
                </a:extLst>
              </p:cNvPr>
              <p:cNvPicPr/>
              <p:nvPr/>
            </p:nvPicPr>
            <p:blipFill>
              <a:blip r:embed="rId9"/>
              <a:stretch>
                <a:fillRect/>
              </a:stretch>
            </p:blipFill>
            <p:spPr>
              <a:xfrm>
                <a:off x="8565623" y="768270"/>
                <a:ext cx="2421715" cy="1175770"/>
              </a:xfrm>
              <a:prstGeom prst="rect">
                <a:avLst/>
              </a:prstGeom>
            </p:spPr>
          </p:pic>
        </mc:Fallback>
      </mc:AlternateContent>
    </p:spTree>
    <p:extLst>
      <p:ext uri="{BB962C8B-B14F-4D97-AF65-F5344CB8AC3E}">
        <p14:creationId xmlns:p14="http://schemas.microsoft.com/office/powerpoint/2010/main" val="266826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7722D5-080E-25AF-3A0A-9F0C418AC7AD}"/>
              </a:ext>
            </a:extLst>
          </p:cNvPr>
          <p:cNvPicPr>
            <a:picLocks noChangeAspect="1"/>
          </p:cNvPicPr>
          <p:nvPr/>
        </p:nvPicPr>
        <p:blipFill>
          <a:blip r:embed="rId2"/>
          <a:stretch>
            <a:fillRect/>
          </a:stretch>
        </p:blipFill>
        <p:spPr>
          <a:xfrm>
            <a:off x="2015314" y="979311"/>
            <a:ext cx="7772400" cy="5425850"/>
          </a:xfrm>
          <a:prstGeom prst="rect">
            <a:avLst/>
          </a:prstGeom>
        </p:spPr>
      </p:pic>
      <p:sp>
        <p:nvSpPr>
          <p:cNvPr id="4" name="TextBox 3">
            <a:extLst>
              <a:ext uri="{FF2B5EF4-FFF2-40B4-BE49-F238E27FC236}">
                <a16:creationId xmlns:a16="http://schemas.microsoft.com/office/drawing/2014/main" id="{7343DDEB-E5C0-1EFF-05A4-DE18B3440607}"/>
              </a:ext>
            </a:extLst>
          </p:cNvPr>
          <p:cNvSpPr txBox="1"/>
          <p:nvPr/>
        </p:nvSpPr>
        <p:spPr>
          <a:xfrm>
            <a:off x="4391890" y="203457"/>
            <a:ext cx="3920836" cy="523220"/>
          </a:xfrm>
          <a:prstGeom prst="rect">
            <a:avLst/>
          </a:prstGeom>
          <a:noFill/>
        </p:spPr>
        <p:txBody>
          <a:bodyPr wrap="square" rtlCol="0">
            <a:spAutoFit/>
          </a:bodyPr>
          <a:lstStyle/>
          <a:p>
            <a:r>
              <a:rPr lang="en-US" sz="2800"/>
              <a:t>ds4400_clean_gtky.csv</a:t>
            </a:r>
          </a:p>
        </p:txBody>
      </p:sp>
    </p:spTree>
    <p:extLst>
      <p:ext uri="{BB962C8B-B14F-4D97-AF65-F5344CB8AC3E}">
        <p14:creationId xmlns:p14="http://schemas.microsoft.com/office/powerpoint/2010/main" val="3174857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BCD77930-630A-268E-C9F5-027D89D5A4A8}"/>
              </a:ext>
            </a:extLst>
          </p:cNvPr>
          <p:cNvPicPr>
            <a:picLocks noChangeAspect="1"/>
          </p:cNvPicPr>
          <p:nvPr/>
        </p:nvPicPr>
        <p:blipFill>
          <a:blip r:embed="rId3"/>
          <a:stretch>
            <a:fillRect/>
          </a:stretch>
        </p:blipFill>
        <p:spPr>
          <a:xfrm>
            <a:off x="409024" y="10274"/>
            <a:ext cx="10805514" cy="6515256"/>
          </a:xfrm>
          <a:prstGeom prst="rect">
            <a:avLst/>
          </a:prstGeom>
        </p:spPr>
      </p:pic>
    </p:spTree>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B84F27F4-B419-BE09-69E6-D9945682191F}"/>
              </a:ext>
            </a:extLst>
          </p:cNvPr>
          <p:cNvPicPr>
            <a:picLocks noChangeAspect="1"/>
          </p:cNvPicPr>
          <p:nvPr/>
        </p:nvPicPr>
        <p:blipFill>
          <a:blip r:embed="rId2"/>
          <a:stretch>
            <a:fillRect/>
          </a:stretch>
        </p:blipFill>
        <p:spPr>
          <a:xfrm>
            <a:off x="755106" y="0"/>
            <a:ext cx="10459431" cy="6715242"/>
          </a:xfrm>
          <a:prstGeom prst="rect">
            <a:avLst/>
          </a:prstGeom>
        </p:spPr>
      </p:pic>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77B5F0C4-6F7B-F08D-2134-27ADB69E4F2E}"/>
                  </a:ext>
                </a:extLst>
              </p14:cNvPr>
              <p14:cNvContentPartPr/>
              <p14:nvPr/>
            </p14:nvContentPartPr>
            <p14:xfrm>
              <a:off x="7875501" y="584315"/>
              <a:ext cx="31680" cy="1576080"/>
            </p14:xfrm>
          </p:contentPart>
        </mc:Choice>
        <mc:Fallback>
          <p:pic>
            <p:nvPicPr>
              <p:cNvPr id="14" name="Ink 13">
                <a:extLst>
                  <a:ext uri="{FF2B5EF4-FFF2-40B4-BE49-F238E27FC236}">
                    <a16:creationId xmlns:a16="http://schemas.microsoft.com/office/drawing/2014/main" id="{77B5F0C4-6F7B-F08D-2134-27ADB69E4F2E}"/>
                  </a:ext>
                </a:extLst>
              </p:cNvPr>
              <p:cNvPicPr/>
              <p:nvPr/>
            </p:nvPicPr>
            <p:blipFill>
              <a:blip r:embed="rId4"/>
              <a:stretch>
                <a:fillRect/>
              </a:stretch>
            </p:blipFill>
            <p:spPr>
              <a:xfrm>
                <a:off x="7854981" y="563795"/>
                <a:ext cx="72360" cy="16167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7" name="Ink 36">
                <a:extLst>
                  <a:ext uri="{FF2B5EF4-FFF2-40B4-BE49-F238E27FC236}">
                    <a16:creationId xmlns:a16="http://schemas.microsoft.com/office/drawing/2014/main" id="{5BBBBA3C-E44C-27F5-0E79-8EAD31806322}"/>
                  </a:ext>
                </a:extLst>
              </p14:cNvPr>
              <p14:cNvContentPartPr/>
              <p14:nvPr/>
            </p14:nvContentPartPr>
            <p14:xfrm>
              <a:off x="8063421" y="471995"/>
              <a:ext cx="2305080" cy="947160"/>
            </p14:xfrm>
          </p:contentPart>
        </mc:Choice>
        <mc:Fallback>
          <p:pic>
            <p:nvPicPr>
              <p:cNvPr id="37" name="Ink 36">
                <a:extLst>
                  <a:ext uri="{FF2B5EF4-FFF2-40B4-BE49-F238E27FC236}">
                    <a16:creationId xmlns:a16="http://schemas.microsoft.com/office/drawing/2014/main" id="{5BBBBA3C-E44C-27F5-0E79-8EAD31806322}"/>
                  </a:ext>
                </a:extLst>
              </p:cNvPr>
              <p:cNvPicPr/>
              <p:nvPr/>
            </p:nvPicPr>
            <p:blipFill>
              <a:blip r:embed="rId6"/>
              <a:stretch>
                <a:fillRect/>
              </a:stretch>
            </p:blipFill>
            <p:spPr>
              <a:xfrm>
                <a:off x="8047941" y="456515"/>
                <a:ext cx="2335680" cy="977760"/>
              </a:xfrm>
              <a:prstGeom prst="rect">
                <a:avLst/>
              </a:prstGeom>
            </p:spPr>
          </p:pic>
        </mc:Fallback>
      </mc:AlternateContent>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0088B2E3-B82D-8FBA-3859-3C9438B27CA0}"/>
              </a:ext>
            </a:extLst>
          </p:cNvPr>
          <p:cNvPicPr>
            <a:picLocks noChangeAspect="1"/>
          </p:cNvPicPr>
          <p:nvPr/>
        </p:nvPicPr>
        <p:blipFill>
          <a:blip r:embed="rId2"/>
          <a:stretch>
            <a:fillRect/>
          </a:stretch>
        </p:blipFill>
        <p:spPr>
          <a:xfrm>
            <a:off x="933781" y="220716"/>
            <a:ext cx="9954935" cy="6391341"/>
          </a:xfrm>
          <a:prstGeom prst="rect">
            <a:avLst/>
          </a:prstGeom>
        </p:spPr>
      </p:pic>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A3BAD2B1-A7AD-4306-7857-194CAFEFB331}"/>
              </a:ext>
            </a:extLst>
          </p:cNvPr>
          <p:cNvPicPr>
            <a:picLocks noChangeAspect="1"/>
          </p:cNvPicPr>
          <p:nvPr/>
        </p:nvPicPr>
        <p:blipFill>
          <a:blip r:embed="rId3"/>
          <a:stretch>
            <a:fillRect/>
          </a:stretch>
        </p:blipFill>
        <p:spPr>
          <a:xfrm>
            <a:off x="12700" y="253999"/>
            <a:ext cx="11938372" cy="6230883"/>
          </a:xfrm>
          <a:prstGeom prst="rect">
            <a:avLst/>
          </a:prstGeom>
        </p:spPr>
      </p:pic>
      <p:pic>
        <p:nvPicPr>
          <p:cNvPr id="3" name="Picture 2">
            <a:extLst>
              <a:ext uri="{FF2B5EF4-FFF2-40B4-BE49-F238E27FC236}">
                <a16:creationId xmlns:a16="http://schemas.microsoft.com/office/drawing/2014/main" id="{40A8C7E1-2991-5971-AEE4-84B5212797FD}"/>
              </a:ext>
            </a:extLst>
          </p:cNvPr>
          <p:cNvPicPr>
            <a:picLocks noChangeAspect="1"/>
          </p:cNvPicPr>
          <p:nvPr/>
        </p:nvPicPr>
        <p:blipFill>
          <a:blip r:embed="rId4"/>
          <a:stretch>
            <a:fillRect/>
          </a:stretch>
        </p:blipFill>
        <p:spPr>
          <a:xfrm>
            <a:off x="2486512" y="907620"/>
            <a:ext cx="7772400" cy="1309254"/>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81423EBB-F31A-DF9C-7C7F-C47FB6875CE7}"/>
                  </a:ext>
                </a:extLst>
              </p14:cNvPr>
              <p14:cNvContentPartPr/>
              <p14:nvPr/>
            </p14:nvContentPartPr>
            <p14:xfrm>
              <a:off x="1113261" y="4233275"/>
              <a:ext cx="4081320" cy="604080"/>
            </p14:xfrm>
          </p:contentPart>
        </mc:Choice>
        <mc:Fallback>
          <p:pic>
            <p:nvPicPr>
              <p:cNvPr id="6" name="Ink 5">
                <a:extLst>
                  <a:ext uri="{FF2B5EF4-FFF2-40B4-BE49-F238E27FC236}">
                    <a16:creationId xmlns:a16="http://schemas.microsoft.com/office/drawing/2014/main" id="{81423EBB-F31A-DF9C-7C7F-C47FB6875CE7}"/>
                  </a:ext>
                </a:extLst>
              </p:cNvPr>
              <p:cNvPicPr/>
              <p:nvPr/>
            </p:nvPicPr>
            <p:blipFill>
              <a:blip r:embed="rId6"/>
              <a:stretch>
                <a:fillRect/>
              </a:stretch>
            </p:blipFill>
            <p:spPr>
              <a:xfrm>
                <a:off x="1102461" y="4222469"/>
                <a:ext cx="4102560" cy="625333"/>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6" name="Ink 25">
                <a:extLst>
                  <a:ext uri="{FF2B5EF4-FFF2-40B4-BE49-F238E27FC236}">
                    <a16:creationId xmlns:a16="http://schemas.microsoft.com/office/drawing/2014/main" id="{C5243DB3-B32C-5156-F805-912D9EAFCF77}"/>
                  </a:ext>
                </a:extLst>
              </p14:cNvPr>
              <p14:cNvContentPartPr/>
              <p14:nvPr/>
            </p14:nvContentPartPr>
            <p14:xfrm>
              <a:off x="1139646" y="347618"/>
              <a:ext cx="3088080" cy="4068720"/>
            </p14:xfrm>
          </p:contentPart>
        </mc:Choice>
        <mc:Fallback>
          <p:pic>
            <p:nvPicPr>
              <p:cNvPr id="26" name="Ink 25">
                <a:extLst>
                  <a:ext uri="{FF2B5EF4-FFF2-40B4-BE49-F238E27FC236}">
                    <a16:creationId xmlns:a16="http://schemas.microsoft.com/office/drawing/2014/main" id="{C5243DB3-B32C-5156-F805-912D9EAFCF77}"/>
                  </a:ext>
                </a:extLst>
              </p:cNvPr>
              <p:cNvPicPr/>
              <p:nvPr/>
            </p:nvPicPr>
            <p:blipFill>
              <a:blip r:embed="rId8"/>
              <a:stretch>
                <a:fillRect/>
              </a:stretch>
            </p:blipFill>
            <p:spPr>
              <a:xfrm>
                <a:off x="1128845" y="336818"/>
                <a:ext cx="3109322" cy="4089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7" name="Ink 26">
                <a:extLst>
                  <a:ext uri="{FF2B5EF4-FFF2-40B4-BE49-F238E27FC236}">
                    <a16:creationId xmlns:a16="http://schemas.microsoft.com/office/drawing/2014/main" id="{801A7692-54AA-3E8B-7E33-E8E07104B169}"/>
                  </a:ext>
                </a:extLst>
              </p14:cNvPr>
              <p14:cNvContentPartPr/>
              <p14:nvPr/>
            </p14:nvContentPartPr>
            <p14:xfrm>
              <a:off x="4958886" y="170858"/>
              <a:ext cx="104040" cy="306000"/>
            </p14:xfrm>
          </p:contentPart>
        </mc:Choice>
        <mc:Fallback>
          <p:pic>
            <p:nvPicPr>
              <p:cNvPr id="27" name="Ink 26">
                <a:extLst>
                  <a:ext uri="{FF2B5EF4-FFF2-40B4-BE49-F238E27FC236}">
                    <a16:creationId xmlns:a16="http://schemas.microsoft.com/office/drawing/2014/main" id="{801A7692-54AA-3E8B-7E33-E8E07104B169}"/>
                  </a:ext>
                </a:extLst>
              </p:cNvPr>
              <p:cNvPicPr/>
              <p:nvPr/>
            </p:nvPicPr>
            <p:blipFill>
              <a:blip r:embed="rId10"/>
              <a:stretch>
                <a:fillRect/>
              </a:stretch>
            </p:blipFill>
            <p:spPr>
              <a:xfrm>
                <a:off x="4948086" y="160045"/>
                <a:ext cx="125280" cy="327265"/>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8" name="Ink 27">
                <a:extLst>
                  <a:ext uri="{FF2B5EF4-FFF2-40B4-BE49-F238E27FC236}">
                    <a16:creationId xmlns:a16="http://schemas.microsoft.com/office/drawing/2014/main" id="{4C0FD79C-D319-3376-C81F-B411E80F0196}"/>
                  </a:ext>
                </a:extLst>
              </p14:cNvPr>
              <p14:cNvContentPartPr/>
              <p14:nvPr/>
            </p14:nvContentPartPr>
            <p14:xfrm>
              <a:off x="5151846" y="412058"/>
              <a:ext cx="16560" cy="15480"/>
            </p14:xfrm>
          </p:contentPart>
        </mc:Choice>
        <mc:Fallback>
          <p:pic>
            <p:nvPicPr>
              <p:cNvPr id="28" name="Ink 27">
                <a:extLst>
                  <a:ext uri="{FF2B5EF4-FFF2-40B4-BE49-F238E27FC236}">
                    <a16:creationId xmlns:a16="http://schemas.microsoft.com/office/drawing/2014/main" id="{4C0FD79C-D319-3376-C81F-B411E80F0196}"/>
                  </a:ext>
                </a:extLst>
              </p:cNvPr>
              <p:cNvPicPr/>
              <p:nvPr/>
            </p:nvPicPr>
            <p:blipFill>
              <a:blip r:embed="rId12"/>
              <a:stretch>
                <a:fillRect/>
              </a:stretch>
            </p:blipFill>
            <p:spPr>
              <a:xfrm>
                <a:off x="5141046" y="401258"/>
                <a:ext cx="378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9" name="Ink 28">
                <a:extLst>
                  <a:ext uri="{FF2B5EF4-FFF2-40B4-BE49-F238E27FC236}">
                    <a16:creationId xmlns:a16="http://schemas.microsoft.com/office/drawing/2014/main" id="{460A381B-3B9B-0D55-A5C3-3A23A3CDDBCD}"/>
                  </a:ext>
                </a:extLst>
              </p14:cNvPr>
              <p14:cNvContentPartPr/>
              <p14:nvPr/>
            </p14:nvContentPartPr>
            <p14:xfrm>
              <a:off x="4646046" y="355898"/>
              <a:ext cx="200520" cy="24480"/>
            </p14:xfrm>
          </p:contentPart>
        </mc:Choice>
        <mc:Fallback>
          <p:pic>
            <p:nvPicPr>
              <p:cNvPr id="29" name="Ink 28">
                <a:extLst>
                  <a:ext uri="{FF2B5EF4-FFF2-40B4-BE49-F238E27FC236}">
                    <a16:creationId xmlns:a16="http://schemas.microsoft.com/office/drawing/2014/main" id="{460A381B-3B9B-0D55-A5C3-3A23A3CDDBCD}"/>
                  </a:ext>
                </a:extLst>
              </p:cNvPr>
              <p:cNvPicPr/>
              <p:nvPr/>
            </p:nvPicPr>
            <p:blipFill>
              <a:blip r:embed="rId14"/>
              <a:stretch>
                <a:fillRect/>
              </a:stretch>
            </p:blipFill>
            <p:spPr>
              <a:xfrm>
                <a:off x="4635246" y="345098"/>
                <a:ext cx="2217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0" name="Ink 29">
                <a:extLst>
                  <a:ext uri="{FF2B5EF4-FFF2-40B4-BE49-F238E27FC236}">
                    <a16:creationId xmlns:a16="http://schemas.microsoft.com/office/drawing/2014/main" id="{5CAD6D21-EC7D-8CA6-6848-B92D05751E92}"/>
                  </a:ext>
                </a:extLst>
              </p14:cNvPr>
              <p14:cNvContentPartPr/>
              <p14:nvPr/>
            </p14:nvContentPartPr>
            <p14:xfrm>
              <a:off x="5272446" y="131618"/>
              <a:ext cx="128880" cy="321120"/>
            </p14:xfrm>
          </p:contentPart>
        </mc:Choice>
        <mc:Fallback>
          <p:pic>
            <p:nvPicPr>
              <p:cNvPr id="30" name="Ink 29">
                <a:extLst>
                  <a:ext uri="{FF2B5EF4-FFF2-40B4-BE49-F238E27FC236}">
                    <a16:creationId xmlns:a16="http://schemas.microsoft.com/office/drawing/2014/main" id="{5CAD6D21-EC7D-8CA6-6848-B92D05751E92}"/>
                  </a:ext>
                </a:extLst>
              </p:cNvPr>
              <p:cNvPicPr/>
              <p:nvPr/>
            </p:nvPicPr>
            <p:blipFill>
              <a:blip r:embed="rId16"/>
              <a:stretch>
                <a:fillRect/>
              </a:stretch>
            </p:blipFill>
            <p:spPr>
              <a:xfrm>
                <a:off x="5261676" y="120818"/>
                <a:ext cx="150061"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8" name="Ink 47">
                <a:extLst>
                  <a:ext uri="{FF2B5EF4-FFF2-40B4-BE49-F238E27FC236}">
                    <a16:creationId xmlns:a16="http://schemas.microsoft.com/office/drawing/2014/main" id="{E1FA41D7-4F3E-598F-1ABF-0B5E6A5AD13D}"/>
                  </a:ext>
                </a:extLst>
              </p14:cNvPr>
              <p14:cNvContentPartPr/>
              <p14:nvPr/>
            </p14:nvContentPartPr>
            <p14:xfrm>
              <a:off x="5465406" y="38738"/>
              <a:ext cx="2355840" cy="587520"/>
            </p14:xfrm>
          </p:contentPart>
        </mc:Choice>
        <mc:Fallback>
          <p:pic>
            <p:nvPicPr>
              <p:cNvPr id="48" name="Ink 47">
                <a:extLst>
                  <a:ext uri="{FF2B5EF4-FFF2-40B4-BE49-F238E27FC236}">
                    <a16:creationId xmlns:a16="http://schemas.microsoft.com/office/drawing/2014/main" id="{E1FA41D7-4F3E-598F-1ABF-0B5E6A5AD13D}"/>
                  </a:ext>
                </a:extLst>
              </p:cNvPr>
              <p:cNvPicPr/>
              <p:nvPr/>
            </p:nvPicPr>
            <p:blipFill>
              <a:blip r:embed="rId18"/>
              <a:stretch>
                <a:fillRect/>
              </a:stretch>
            </p:blipFill>
            <p:spPr>
              <a:xfrm>
                <a:off x="5454608" y="27938"/>
                <a:ext cx="2377077" cy="608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9" name="Ink 48">
                <a:extLst>
                  <a:ext uri="{FF2B5EF4-FFF2-40B4-BE49-F238E27FC236}">
                    <a16:creationId xmlns:a16="http://schemas.microsoft.com/office/drawing/2014/main" id="{8AB653C9-F0F6-DAFC-7018-E7C3FF6CA0C1}"/>
                  </a:ext>
                </a:extLst>
              </p14:cNvPr>
              <p14:cNvContentPartPr/>
              <p14:nvPr/>
            </p14:nvContentPartPr>
            <p14:xfrm>
              <a:off x="4870326" y="54938"/>
              <a:ext cx="113040" cy="611280"/>
            </p14:xfrm>
          </p:contentPart>
        </mc:Choice>
        <mc:Fallback>
          <p:pic>
            <p:nvPicPr>
              <p:cNvPr id="49" name="Ink 48">
                <a:extLst>
                  <a:ext uri="{FF2B5EF4-FFF2-40B4-BE49-F238E27FC236}">
                    <a16:creationId xmlns:a16="http://schemas.microsoft.com/office/drawing/2014/main" id="{8AB653C9-F0F6-DAFC-7018-E7C3FF6CA0C1}"/>
                  </a:ext>
                </a:extLst>
              </p:cNvPr>
              <p:cNvPicPr/>
              <p:nvPr/>
            </p:nvPicPr>
            <p:blipFill>
              <a:blip r:embed="rId20"/>
              <a:stretch>
                <a:fillRect/>
              </a:stretch>
            </p:blipFill>
            <p:spPr>
              <a:xfrm>
                <a:off x="4859491" y="44138"/>
                <a:ext cx="134348" cy="6325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60" name="Ink 59">
                <a:extLst>
                  <a:ext uri="{FF2B5EF4-FFF2-40B4-BE49-F238E27FC236}">
                    <a16:creationId xmlns:a16="http://schemas.microsoft.com/office/drawing/2014/main" id="{D345B611-8146-AEF5-473D-F6196C5842C7}"/>
                  </a:ext>
                </a:extLst>
              </p14:cNvPr>
              <p14:cNvContentPartPr/>
              <p14:nvPr/>
            </p14:nvContentPartPr>
            <p14:xfrm>
              <a:off x="8946606" y="-32542"/>
              <a:ext cx="675720" cy="577440"/>
            </p14:xfrm>
          </p:contentPart>
        </mc:Choice>
        <mc:Fallback>
          <p:pic>
            <p:nvPicPr>
              <p:cNvPr id="60" name="Ink 59">
                <a:extLst>
                  <a:ext uri="{FF2B5EF4-FFF2-40B4-BE49-F238E27FC236}">
                    <a16:creationId xmlns:a16="http://schemas.microsoft.com/office/drawing/2014/main" id="{D345B611-8146-AEF5-473D-F6196C5842C7}"/>
                  </a:ext>
                </a:extLst>
              </p:cNvPr>
              <p:cNvPicPr/>
              <p:nvPr/>
            </p:nvPicPr>
            <p:blipFill>
              <a:blip r:embed="rId22"/>
              <a:stretch>
                <a:fillRect/>
              </a:stretch>
            </p:blipFill>
            <p:spPr>
              <a:xfrm>
                <a:off x="8935806" y="-43335"/>
                <a:ext cx="696960" cy="598667"/>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61" name="Ink 60">
                <a:extLst>
                  <a:ext uri="{FF2B5EF4-FFF2-40B4-BE49-F238E27FC236}">
                    <a16:creationId xmlns:a16="http://schemas.microsoft.com/office/drawing/2014/main" id="{C9D138AD-87F8-2D08-3C03-193F50FF1763}"/>
                  </a:ext>
                </a:extLst>
              </p14:cNvPr>
              <p14:cNvContentPartPr/>
              <p14:nvPr/>
            </p14:nvContentPartPr>
            <p14:xfrm>
              <a:off x="7700646" y="88058"/>
              <a:ext cx="1027800" cy="337320"/>
            </p14:xfrm>
          </p:contentPart>
        </mc:Choice>
        <mc:Fallback>
          <p:pic>
            <p:nvPicPr>
              <p:cNvPr id="61" name="Ink 60">
                <a:extLst>
                  <a:ext uri="{FF2B5EF4-FFF2-40B4-BE49-F238E27FC236}">
                    <a16:creationId xmlns:a16="http://schemas.microsoft.com/office/drawing/2014/main" id="{C9D138AD-87F8-2D08-3C03-193F50FF1763}"/>
                  </a:ext>
                </a:extLst>
              </p:cNvPr>
              <p:cNvPicPr/>
              <p:nvPr/>
            </p:nvPicPr>
            <p:blipFill>
              <a:blip r:embed="rId24"/>
              <a:stretch>
                <a:fillRect/>
              </a:stretch>
            </p:blipFill>
            <p:spPr>
              <a:xfrm>
                <a:off x="7689846" y="77258"/>
                <a:ext cx="104904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72" name="Ink 71">
                <a:extLst>
                  <a:ext uri="{FF2B5EF4-FFF2-40B4-BE49-F238E27FC236}">
                    <a16:creationId xmlns:a16="http://schemas.microsoft.com/office/drawing/2014/main" id="{835EEF5C-8233-F292-2416-21B87B1E8862}"/>
                  </a:ext>
                </a:extLst>
              </p14:cNvPr>
              <p14:cNvContentPartPr/>
              <p14:nvPr/>
            </p14:nvContentPartPr>
            <p14:xfrm>
              <a:off x="9533766" y="-34342"/>
              <a:ext cx="1712880" cy="820440"/>
            </p14:xfrm>
          </p:contentPart>
        </mc:Choice>
        <mc:Fallback>
          <p:pic>
            <p:nvPicPr>
              <p:cNvPr id="72" name="Ink 71">
                <a:extLst>
                  <a:ext uri="{FF2B5EF4-FFF2-40B4-BE49-F238E27FC236}">
                    <a16:creationId xmlns:a16="http://schemas.microsoft.com/office/drawing/2014/main" id="{835EEF5C-8233-F292-2416-21B87B1E8862}"/>
                  </a:ext>
                </a:extLst>
              </p:cNvPr>
              <p:cNvPicPr/>
              <p:nvPr/>
            </p:nvPicPr>
            <p:blipFill>
              <a:blip r:embed="rId26"/>
              <a:stretch>
                <a:fillRect/>
              </a:stretch>
            </p:blipFill>
            <p:spPr>
              <a:xfrm>
                <a:off x="9522966" y="-45142"/>
                <a:ext cx="1734120" cy="8416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78" name="Ink 77">
                <a:extLst>
                  <a:ext uri="{FF2B5EF4-FFF2-40B4-BE49-F238E27FC236}">
                    <a16:creationId xmlns:a16="http://schemas.microsoft.com/office/drawing/2014/main" id="{5311CD70-1923-8E65-22E0-3AA31FE2715D}"/>
                  </a:ext>
                </a:extLst>
              </p14:cNvPr>
              <p14:cNvContentPartPr/>
              <p14:nvPr/>
            </p14:nvContentPartPr>
            <p14:xfrm>
              <a:off x="11382726" y="126578"/>
              <a:ext cx="586800" cy="394200"/>
            </p14:xfrm>
          </p:contentPart>
        </mc:Choice>
        <mc:Fallback>
          <p:pic>
            <p:nvPicPr>
              <p:cNvPr id="78" name="Ink 77">
                <a:extLst>
                  <a:ext uri="{FF2B5EF4-FFF2-40B4-BE49-F238E27FC236}">
                    <a16:creationId xmlns:a16="http://schemas.microsoft.com/office/drawing/2014/main" id="{5311CD70-1923-8E65-22E0-3AA31FE2715D}"/>
                  </a:ext>
                </a:extLst>
              </p:cNvPr>
              <p:cNvPicPr/>
              <p:nvPr/>
            </p:nvPicPr>
            <p:blipFill>
              <a:blip r:embed="rId28"/>
              <a:stretch>
                <a:fillRect/>
              </a:stretch>
            </p:blipFill>
            <p:spPr>
              <a:xfrm>
                <a:off x="11371919" y="115788"/>
                <a:ext cx="608053" cy="415421"/>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96" name="Ink 95">
                <a:extLst>
                  <a:ext uri="{FF2B5EF4-FFF2-40B4-BE49-F238E27FC236}">
                    <a16:creationId xmlns:a16="http://schemas.microsoft.com/office/drawing/2014/main" id="{7F58BC75-2CB2-7C3F-C162-0401449D9AEA}"/>
                  </a:ext>
                </a:extLst>
              </p14:cNvPr>
              <p14:cNvContentPartPr/>
              <p14:nvPr/>
            </p14:nvContentPartPr>
            <p14:xfrm>
              <a:off x="6253086" y="5658338"/>
              <a:ext cx="237240" cy="16560"/>
            </p14:xfrm>
          </p:contentPart>
        </mc:Choice>
        <mc:Fallback>
          <p:pic>
            <p:nvPicPr>
              <p:cNvPr id="96" name="Ink 95">
                <a:extLst>
                  <a:ext uri="{FF2B5EF4-FFF2-40B4-BE49-F238E27FC236}">
                    <a16:creationId xmlns:a16="http://schemas.microsoft.com/office/drawing/2014/main" id="{7F58BC75-2CB2-7C3F-C162-0401449D9AEA}"/>
                  </a:ext>
                </a:extLst>
              </p:cNvPr>
              <p:cNvPicPr/>
              <p:nvPr/>
            </p:nvPicPr>
            <p:blipFill>
              <a:blip r:embed="rId30"/>
              <a:stretch>
                <a:fillRect/>
              </a:stretch>
            </p:blipFill>
            <p:spPr>
              <a:xfrm>
                <a:off x="6237606" y="5642858"/>
                <a:ext cx="2678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8" name="Ink 7">
                <a:extLst>
                  <a:ext uri="{FF2B5EF4-FFF2-40B4-BE49-F238E27FC236}">
                    <a16:creationId xmlns:a16="http://schemas.microsoft.com/office/drawing/2014/main" id="{95854AE0-4255-2D5E-71CD-C617270A1F1F}"/>
                  </a:ext>
                </a:extLst>
              </p14:cNvPr>
              <p14:cNvContentPartPr/>
              <p14:nvPr/>
            </p14:nvContentPartPr>
            <p14:xfrm>
              <a:off x="4849341" y="5113115"/>
              <a:ext cx="125640" cy="328680"/>
            </p14:xfrm>
          </p:contentPart>
        </mc:Choice>
        <mc:Fallback>
          <p:pic>
            <p:nvPicPr>
              <p:cNvPr id="8" name="Ink 7">
                <a:extLst>
                  <a:ext uri="{FF2B5EF4-FFF2-40B4-BE49-F238E27FC236}">
                    <a16:creationId xmlns:a16="http://schemas.microsoft.com/office/drawing/2014/main" id="{95854AE0-4255-2D5E-71CD-C617270A1F1F}"/>
                  </a:ext>
                </a:extLst>
              </p:cNvPr>
              <p:cNvPicPr/>
              <p:nvPr/>
            </p:nvPicPr>
            <p:blipFill>
              <a:blip r:embed="rId32"/>
              <a:stretch>
                <a:fillRect/>
              </a:stretch>
            </p:blipFill>
            <p:spPr>
              <a:xfrm>
                <a:off x="4833905" y="5097635"/>
                <a:ext cx="156153"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9" name="Ink 8">
                <a:extLst>
                  <a:ext uri="{FF2B5EF4-FFF2-40B4-BE49-F238E27FC236}">
                    <a16:creationId xmlns:a16="http://schemas.microsoft.com/office/drawing/2014/main" id="{AE42E6C7-96E9-89D1-AB0F-AD8A9CB32309}"/>
                  </a:ext>
                </a:extLst>
              </p14:cNvPr>
              <p14:cNvContentPartPr/>
              <p14:nvPr/>
            </p14:nvContentPartPr>
            <p14:xfrm>
              <a:off x="1172661" y="5159195"/>
              <a:ext cx="3669120" cy="635400"/>
            </p14:xfrm>
          </p:contentPart>
        </mc:Choice>
        <mc:Fallback>
          <p:pic>
            <p:nvPicPr>
              <p:cNvPr id="9" name="Ink 8">
                <a:extLst>
                  <a:ext uri="{FF2B5EF4-FFF2-40B4-BE49-F238E27FC236}">
                    <a16:creationId xmlns:a16="http://schemas.microsoft.com/office/drawing/2014/main" id="{AE42E6C7-96E9-89D1-AB0F-AD8A9CB32309}"/>
                  </a:ext>
                </a:extLst>
              </p:cNvPr>
              <p:cNvPicPr/>
              <p:nvPr/>
            </p:nvPicPr>
            <p:blipFill>
              <a:blip r:embed="rId34"/>
              <a:stretch>
                <a:fillRect/>
              </a:stretch>
            </p:blipFill>
            <p:spPr>
              <a:xfrm>
                <a:off x="1152143" y="5138675"/>
                <a:ext cx="3709796" cy="6760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0" name="Ink 9">
                <a:extLst>
                  <a:ext uri="{FF2B5EF4-FFF2-40B4-BE49-F238E27FC236}">
                    <a16:creationId xmlns:a16="http://schemas.microsoft.com/office/drawing/2014/main" id="{E8F52724-3D08-C687-38FB-6F4A2B53AA0E}"/>
                  </a:ext>
                </a:extLst>
              </p14:cNvPr>
              <p14:cNvContentPartPr/>
              <p14:nvPr/>
            </p14:nvContentPartPr>
            <p14:xfrm>
              <a:off x="5468541" y="4948235"/>
              <a:ext cx="650880" cy="305280"/>
            </p14:xfrm>
          </p:contentPart>
        </mc:Choice>
        <mc:Fallback>
          <p:pic>
            <p:nvPicPr>
              <p:cNvPr id="10" name="Ink 9">
                <a:extLst>
                  <a:ext uri="{FF2B5EF4-FFF2-40B4-BE49-F238E27FC236}">
                    <a16:creationId xmlns:a16="http://schemas.microsoft.com/office/drawing/2014/main" id="{E8F52724-3D08-C687-38FB-6F4A2B53AA0E}"/>
                  </a:ext>
                </a:extLst>
              </p:cNvPr>
              <p:cNvPicPr/>
              <p:nvPr/>
            </p:nvPicPr>
            <p:blipFill>
              <a:blip r:embed="rId36"/>
              <a:stretch>
                <a:fillRect/>
              </a:stretch>
            </p:blipFill>
            <p:spPr>
              <a:xfrm>
                <a:off x="5448021" y="4927715"/>
                <a:ext cx="69156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3" name="Ink 12">
                <a:extLst>
                  <a:ext uri="{FF2B5EF4-FFF2-40B4-BE49-F238E27FC236}">
                    <a16:creationId xmlns:a16="http://schemas.microsoft.com/office/drawing/2014/main" id="{18659796-DC2A-0516-13C9-DD14CBD6D7EA}"/>
                  </a:ext>
                </a:extLst>
              </p14:cNvPr>
              <p14:cNvContentPartPr/>
              <p14:nvPr/>
            </p14:nvContentPartPr>
            <p14:xfrm>
              <a:off x="5594181" y="4590395"/>
              <a:ext cx="188280" cy="190080"/>
            </p14:xfrm>
          </p:contentPart>
        </mc:Choice>
        <mc:Fallback>
          <p:pic>
            <p:nvPicPr>
              <p:cNvPr id="13" name="Ink 12">
                <a:extLst>
                  <a:ext uri="{FF2B5EF4-FFF2-40B4-BE49-F238E27FC236}">
                    <a16:creationId xmlns:a16="http://schemas.microsoft.com/office/drawing/2014/main" id="{18659796-DC2A-0516-13C9-DD14CBD6D7EA}"/>
                  </a:ext>
                </a:extLst>
              </p:cNvPr>
              <p:cNvPicPr/>
              <p:nvPr/>
            </p:nvPicPr>
            <p:blipFill>
              <a:blip r:embed="rId38"/>
              <a:stretch>
                <a:fillRect/>
              </a:stretch>
            </p:blipFill>
            <p:spPr>
              <a:xfrm>
                <a:off x="5578731" y="4574944"/>
                <a:ext cx="218822" cy="220622"/>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5" name="Ink 14">
                <a:extLst>
                  <a:ext uri="{FF2B5EF4-FFF2-40B4-BE49-F238E27FC236}">
                    <a16:creationId xmlns:a16="http://schemas.microsoft.com/office/drawing/2014/main" id="{1A2EF0D4-A0F4-7330-ADAA-D58D04411E77}"/>
                  </a:ext>
                </a:extLst>
              </p14:cNvPr>
              <p14:cNvContentPartPr/>
              <p14:nvPr/>
            </p14:nvContentPartPr>
            <p14:xfrm>
              <a:off x="10353381" y="4925555"/>
              <a:ext cx="598680" cy="288720"/>
            </p14:xfrm>
          </p:contentPart>
        </mc:Choice>
        <mc:Fallback>
          <p:pic>
            <p:nvPicPr>
              <p:cNvPr id="15" name="Ink 14">
                <a:extLst>
                  <a:ext uri="{FF2B5EF4-FFF2-40B4-BE49-F238E27FC236}">
                    <a16:creationId xmlns:a16="http://schemas.microsoft.com/office/drawing/2014/main" id="{1A2EF0D4-A0F4-7330-ADAA-D58D04411E77}"/>
                  </a:ext>
                </a:extLst>
              </p:cNvPr>
              <p:cNvPicPr/>
              <p:nvPr/>
            </p:nvPicPr>
            <p:blipFill>
              <a:blip r:embed="rId40"/>
              <a:stretch>
                <a:fillRect/>
              </a:stretch>
            </p:blipFill>
            <p:spPr>
              <a:xfrm>
                <a:off x="10337901" y="4910075"/>
                <a:ext cx="62928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6" name="Ink 15">
                <a:extLst>
                  <a:ext uri="{FF2B5EF4-FFF2-40B4-BE49-F238E27FC236}">
                    <a16:creationId xmlns:a16="http://schemas.microsoft.com/office/drawing/2014/main" id="{83D73D90-41CA-7533-6832-7252789775DB}"/>
                  </a:ext>
                </a:extLst>
              </p14:cNvPr>
              <p14:cNvContentPartPr/>
              <p14:nvPr/>
            </p14:nvContentPartPr>
            <p14:xfrm>
              <a:off x="6644661" y="5316875"/>
              <a:ext cx="118080" cy="571680"/>
            </p14:xfrm>
          </p:contentPart>
        </mc:Choice>
        <mc:Fallback>
          <p:pic>
            <p:nvPicPr>
              <p:cNvPr id="16" name="Ink 15">
                <a:extLst>
                  <a:ext uri="{FF2B5EF4-FFF2-40B4-BE49-F238E27FC236}">
                    <a16:creationId xmlns:a16="http://schemas.microsoft.com/office/drawing/2014/main" id="{83D73D90-41CA-7533-6832-7252789775DB}"/>
                  </a:ext>
                </a:extLst>
              </p:cNvPr>
              <p:cNvPicPr/>
              <p:nvPr/>
            </p:nvPicPr>
            <p:blipFill>
              <a:blip r:embed="rId42"/>
              <a:stretch>
                <a:fillRect/>
              </a:stretch>
            </p:blipFill>
            <p:spPr>
              <a:xfrm>
                <a:off x="6629181" y="5301405"/>
                <a:ext cx="148680" cy="602261"/>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1" name="Ink 20">
                <a:extLst>
                  <a:ext uri="{FF2B5EF4-FFF2-40B4-BE49-F238E27FC236}">
                    <a16:creationId xmlns:a16="http://schemas.microsoft.com/office/drawing/2014/main" id="{EAF7F45A-1CA1-92C7-615F-A2FAEC889BA6}"/>
                  </a:ext>
                </a:extLst>
              </p14:cNvPr>
              <p14:cNvContentPartPr/>
              <p14:nvPr/>
            </p14:nvContentPartPr>
            <p14:xfrm>
              <a:off x="5837181" y="4445675"/>
              <a:ext cx="360720" cy="353160"/>
            </p14:xfrm>
          </p:contentPart>
        </mc:Choice>
        <mc:Fallback>
          <p:pic>
            <p:nvPicPr>
              <p:cNvPr id="21" name="Ink 20">
                <a:extLst>
                  <a:ext uri="{FF2B5EF4-FFF2-40B4-BE49-F238E27FC236}">
                    <a16:creationId xmlns:a16="http://schemas.microsoft.com/office/drawing/2014/main" id="{EAF7F45A-1CA1-92C7-615F-A2FAEC889BA6}"/>
                  </a:ext>
                </a:extLst>
              </p:cNvPr>
              <p:cNvPicPr/>
              <p:nvPr/>
            </p:nvPicPr>
            <p:blipFill>
              <a:blip r:embed="rId44"/>
              <a:stretch>
                <a:fillRect/>
              </a:stretch>
            </p:blipFill>
            <p:spPr>
              <a:xfrm>
                <a:off x="5821716" y="4430195"/>
                <a:ext cx="391289"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3" name="Ink 32">
                <a:extLst>
                  <a:ext uri="{FF2B5EF4-FFF2-40B4-BE49-F238E27FC236}">
                    <a16:creationId xmlns:a16="http://schemas.microsoft.com/office/drawing/2014/main" id="{089A2321-5CF9-4AF4-29AE-B05696A249DA}"/>
                  </a:ext>
                </a:extLst>
              </p14:cNvPr>
              <p14:cNvContentPartPr/>
              <p14:nvPr/>
            </p14:nvContentPartPr>
            <p14:xfrm>
              <a:off x="10329261" y="4469435"/>
              <a:ext cx="758880" cy="375480"/>
            </p14:xfrm>
          </p:contentPart>
        </mc:Choice>
        <mc:Fallback>
          <p:pic>
            <p:nvPicPr>
              <p:cNvPr id="33" name="Ink 32">
                <a:extLst>
                  <a:ext uri="{FF2B5EF4-FFF2-40B4-BE49-F238E27FC236}">
                    <a16:creationId xmlns:a16="http://schemas.microsoft.com/office/drawing/2014/main" id="{089A2321-5CF9-4AF4-29AE-B05696A249DA}"/>
                  </a:ext>
                </a:extLst>
              </p:cNvPr>
              <p:cNvPicPr/>
              <p:nvPr/>
            </p:nvPicPr>
            <p:blipFill>
              <a:blip r:embed="rId46"/>
              <a:stretch>
                <a:fillRect/>
              </a:stretch>
            </p:blipFill>
            <p:spPr>
              <a:xfrm>
                <a:off x="10313788" y="4453970"/>
                <a:ext cx="789465" cy="406051"/>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54" name="Ink 53">
                <a:extLst>
                  <a:ext uri="{FF2B5EF4-FFF2-40B4-BE49-F238E27FC236}">
                    <a16:creationId xmlns:a16="http://schemas.microsoft.com/office/drawing/2014/main" id="{6F638B9C-290B-25C0-A26D-6968DC397A94}"/>
                  </a:ext>
                </a:extLst>
              </p14:cNvPr>
              <p14:cNvContentPartPr/>
              <p14:nvPr/>
            </p14:nvContentPartPr>
            <p14:xfrm>
              <a:off x="6699381" y="5253155"/>
              <a:ext cx="2273760" cy="552960"/>
            </p14:xfrm>
          </p:contentPart>
        </mc:Choice>
        <mc:Fallback>
          <p:pic>
            <p:nvPicPr>
              <p:cNvPr id="54" name="Ink 53">
                <a:extLst>
                  <a:ext uri="{FF2B5EF4-FFF2-40B4-BE49-F238E27FC236}">
                    <a16:creationId xmlns:a16="http://schemas.microsoft.com/office/drawing/2014/main" id="{6F638B9C-290B-25C0-A26D-6968DC397A94}"/>
                  </a:ext>
                </a:extLst>
              </p:cNvPr>
              <p:cNvPicPr/>
              <p:nvPr/>
            </p:nvPicPr>
            <p:blipFill>
              <a:blip r:embed="rId48"/>
              <a:stretch>
                <a:fillRect/>
              </a:stretch>
            </p:blipFill>
            <p:spPr>
              <a:xfrm>
                <a:off x="6683901" y="5237665"/>
                <a:ext cx="2304360" cy="5835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64" name="Ink 63">
                <a:extLst>
                  <a:ext uri="{FF2B5EF4-FFF2-40B4-BE49-F238E27FC236}">
                    <a16:creationId xmlns:a16="http://schemas.microsoft.com/office/drawing/2014/main" id="{929AA939-B2FD-0DE1-AE2E-B23EEABB8661}"/>
                  </a:ext>
                </a:extLst>
              </p14:cNvPr>
              <p14:cNvContentPartPr/>
              <p14:nvPr/>
            </p14:nvContentPartPr>
            <p14:xfrm>
              <a:off x="9082581" y="5394275"/>
              <a:ext cx="776520" cy="318240"/>
            </p14:xfrm>
          </p:contentPart>
        </mc:Choice>
        <mc:Fallback>
          <p:pic>
            <p:nvPicPr>
              <p:cNvPr id="64" name="Ink 63">
                <a:extLst>
                  <a:ext uri="{FF2B5EF4-FFF2-40B4-BE49-F238E27FC236}">
                    <a16:creationId xmlns:a16="http://schemas.microsoft.com/office/drawing/2014/main" id="{929AA939-B2FD-0DE1-AE2E-B23EEABB8661}"/>
                  </a:ext>
                </a:extLst>
              </p:cNvPr>
              <p:cNvPicPr/>
              <p:nvPr/>
            </p:nvPicPr>
            <p:blipFill>
              <a:blip r:embed="rId50"/>
              <a:stretch>
                <a:fillRect/>
              </a:stretch>
            </p:blipFill>
            <p:spPr>
              <a:xfrm>
                <a:off x="9067101" y="5378795"/>
                <a:ext cx="80712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69" name="Ink 68">
                <a:extLst>
                  <a:ext uri="{FF2B5EF4-FFF2-40B4-BE49-F238E27FC236}">
                    <a16:creationId xmlns:a16="http://schemas.microsoft.com/office/drawing/2014/main" id="{477DB988-AF90-501E-7F72-EF302430B118}"/>
                  </a:ext>
                </a:extLst>
              </p14:cNvPr>
              <p14:cNvContentPartPr/>
              <p14:nvPr/>
            </p14:nvContentPartPr>
            <p14:xfrm>
              <a:off x="9937221" y="5253155"/>
              <a:ext cx="556920" cy="666000"/>
            </p14:xfrm>
          </p:contentPart>
        </mc:Choice>
        <mc:Fallback>
          <p:pic>
            <p:nvPicPr>
              <p:cNvPr id="69" name="Ink 68">
                <a:extLst>
                  <a:ext uri="{FF2B5EF4-FFF2-40B4-BE49-F238E27FC236}">
                    <a16:creationId xmlns:a16="http://schemas.microsoft.com/office/drawing/2014/main" id="{477DB988-AF90-501E-7F72-EF302430B118}"/>
                  </a:ext>
                </a:extLst>
              </p:cNvPr>
              <p:cNvPicPr/>
              <p:nvPr/>
            </p:nvPicPr>
            <p:blipFill>
              <a:blip r:embed="rId52"/>
              <a:stretch>
                <a:fillRect/>
              </a:stretch>
            </p:blipFill>
            <p:spPr>
              <a:xfrm>
                <a:off x="9921751" y="5237667"/>
                <a:ext cx="587500" cy="696617"/>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81" name="Ink 80">
                <a:extLst>
                  <a:ext uri="{FF2B5EF4-FFF2-40B4-BE49-F238E27FC236}">
                    <a16:creationId xmlns:a16="http://schemas.microsoft.com/office/drawing/2014/main" id="{A076A733-4B94-F9C4-2F98-FF939575F8A0}"/>
                  </a:ext>
                </a:extLst>
              </p14:cNvPr>
              <p14:cNvContentPartPr/>
              <p14:nvPr/>
            </p14:nvContentPartPr>
            <p14:xfrm>
              <a:off x="10525101" y="5229755"/>
              <a:ext cx="1105920" cy="572760"/>
            </p14:xfrm>
          </p:contentPart>
        </mc:Choice>
        <mc:Fallback>
          <p:pic>
            <p:nvPicPr>
              <p:cNvPr id="81" name="Ink 80">
                <a:extLst>
                  <a:ext uri="{FF2B5EF4-FFF2-40B4-BE49-F238E27FC236}">
                    <a16:creationId xmlns:a16="http://schemas.microsoft.com/office/drawing/2014/main" id="{A076A733-4B94-F9C4-2F98-FF939575F8A0}"/>
                  </a:ext>
                </a:extLst>
              </p:cNvPr>
              <p:cNvPicPr/>
              <p:nvPr/>
            </p:nvPicPr>
            <p:blipFill>
              <a:blip r:embed="rId54"/>
              <a:stretch>
                <a:fillRect/>
              </a:stretch>
            </p:blipFill>
            <p:spPr>
              <a:xfrm>
                <a:off x="10509616" y="5214275"/>
                <a:ext cx="1136530" cy="6033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92" name="Ink 91">
                <a:extLst>
                  <a:ext uri="{FF2B5EF4-FFF2-40B4-BE49-F238E27FC236}">
                    <a16:creationId xmlns:a16="http://schemas.microsoft.com/office/drawing/2014/main" id="{6BB57073-2328-77BD-4B75-8B8CB8A746EB}"/>
                  </a:ext>
                </a:extLst>
              </p14:cNvPr>
              <p14:cNvContentPartPr/>
              <p14:nvPr/>
            </p14:nvContentPartPr>
            <p14:xfrm>
              <a:off x="7851741" y="5841035"/>
              <a:ext cx="941400" cy="266760"/>
            </p14:xfrm>
          </p:contentPart>
        </mc:Choice>
        <mc:Fallback>
          <p:pic>
            <p:nvPicPr>
              <p:cNvPr id="92" name="Ink 91">
                <a:extLst>
                  <a:ext uri="{FF2B5EF4-FFF2-40B4-BE49-F238E27FC236}">
                    <a16:creationId xmlns:a16="http://schemas.microsoft.com/office/drawing/2014/main" id="{6BB57073-2328-77BD-4B75-8B8CB8A746EB}"/>
                  </a:ext>
                </a:extLst>
              </p:cNvPr>
              <p:cNvPicPr/>
              <p:nvPr/>
            </p:nvPicPr>
            <p:blipFill>
              <a:blip r:embed="rId56"/>
              <a:stretch>
                <a:fillRect/>
              </a:stretch>
            </p:blipFill>
            <p:spPr>
              <a:xfrm>
                <a:off x="7836255" y="5825555"/>
                <a:ext cx="972012"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93" name="Ink 92">
                <a:extLst>
                  <a:ext uri="{FF2B5EF4-FFF2-40B4-BE49-F238E27FC236}">
                    <a16:creationId xmlns:a16="http://schemas.microsoft.com/office/drawing/2014/main" id="{8815E0B8-071D-7EA5-34EE-2C1B1EAD90E2}"/>
                  </a:ext>
                </a:extLst>
              </p14:cNvPr>
              <p14:cNvContentPartPr/>
              <p14:nvPr/>
            </p14:nvContentPartPr>
            <p14:xfrm>
              <a:off x="7044261" y="5950835"/>
              <a:ext cx="322200" cy="153000"/>
            </p14:xfrm>
          </p:contentPart>
        </mc:Choice>
        <mc:Fallback>
          <p:pic>
            <p:nvPicPr>
              <p:cNvPr id="93" name="Ink 92">
                <a:extLst>
                  <a:ext uri="{FF2B5EF4-FFF2-40B4-BE49-F238E27FC236}">
                    <a16:creationId xmlns:a16="http://schemas.microsoft.com/office/drawing/2014/main" id="{8815E0B8-071D-7EA5-34EE-2C1B1EAD90E2}"/>
                  </a:ext>
                </a:extLst>
              </p:cNvPr>
              <p:cNvPicPr/>
              <p:nvPr/>
            </p:nvPicPr>
            <p:blipFill>
              <a:blip r:embed="rId58"/>
              <a:stretch>
                <a:fillRect/>
              </a:stretch>
            </p:blipFill>
            <p:spPr>
              <a:xfrm>
                <a:off x="7028764" y="5935318"/>
                <a:ext cx="352834" cy="183672"/>
              </a:xfrm>
              <a:prstGeom prst="rect">
                <a:avLst/>
              </a:prstGeom>
            </p:spPr>
          </p:pic>
        </mc:Fallback>
      </mc:AlternateContent>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A3B754C8-1C68-BEC7-1B18-BC2E36E68D47}"/>
              </a:ext>
            </a:extLst>
          </p:cNvPr>
          <p:cNvPicPr>
            <a:picLocks noChangeAspect="1"/>
          </p:cNvPicPr>
          <p:nvPr/>
        </p:nvPicPr>
        <p:blipFill>
          <a:blip r:embed="rId2"/>
          <a:stretch>
            <a:fillRect/>
          </a:stretch>
        </p:blipFill>
        <p:spPr>
          <a:xfrm>
            <a:off x="12699" y="120649"/>
            <a:ext cx="11393153" cy="6196067"/>
          </a:xfrm>
          <a:prstGeom prst="rect">
            <a:avLst/>
          </a:prstGeom>
        </p:spPr>
      </p:pic>
    </p:spTree>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43D89E99-6DCB-5E99-F7A6-BE0740D29E84}"/>
              </a:ext>
            </a:extLst>
          </p:cNvPr>
          <p:cNvPicPr>
            <a:picLocks noChangeAspect="1"/>
          </p:cNvPicPr>
          <p:nvPr/>
        </p:nvPicPr>
        <p:blipFill>
          <a:blip r:embed="rId2"/>
          <a:stretch>
            <a:fillRect/>
          </a:stretch>
        </p:blipFill>
        <p:spPr>
          <a:xfrm>
            <a:off x="12700" y="749299"/>
            <a:ext cx="13020590" cy="5735583"/>
          </a:xfrm>
          <a:prstGeom prst="rect">
            <a:avLst/>
          </a:prstGeom>
        </p:spPr>
      </p:pic>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E68A2BA7-D288-4A2C-B97A-C0B3EF165E78}"/>
              </a:ext>
            </a:extLst>
          </p:cNvPr>
          <p:cNvPicPr>
            <a:picLocks noChangeAspect="1"/>
          </p:cNvPicPr>
          <p:nvPr/>
        </p:nvPicPr>
        <p:blipFill>
          <a:blip r:embed="rId2"/>
          <a:stretch>
            <a:fillRect/>
          </a:stretch>
        </p:blipFill>
        <p:spPr>
          <a:xfrm>
            <a:off x="1207633" y="-1"/>
            <a:ext cx="9565469" cy="6709807"/>
          </a:xfrm>
          <a:prstGeom prst="rect">
            <a:avLst/>
          </a:prstGeom>
        </p:spPr>
      </p:pic>
    </p:spTree>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ED5F81E7-2465-EA25-B007-77B4BCA14504}"/>
              </a:ext>
            </a:extLst>
          </p:cNvPr>
          <p:cNvPicPr>
            <a:picLocks noChangeAspect="1"/>
          </p:cNvPicPr>
          <p:nvPr/>
        </p:nvPicPr>
        <p:blipFill>
          <a:blip r:embed="rId2"/>
          <a:stretch>
            <a:fillRect/>
          </a:stretch>
        </p:blipFill>
        <p:spPr>
          <a:xfrm>
            <a:off x="12700" y="457200"/>
            <a:ext cx="12295690" cy="6006662"/>
          </a:xfrm>
          <a:prstGeom prst="rect">
            <a:avLst/>
          </a:prstGeom>
        </p:spPr>
      </p:pic>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C4C7C36C-0CB6-0F22-7C00-F4CC9960C6AF}"/>
              </a:ext>
            </a:extLst>
          </p:cNvPr>
          <p:cNvPicPr>
            <a:picLocks noChangeAspect="1"/>
          </p:cNvPicPr>
          <p:nvPr/>
        </p:nvPicPr>
        <p:blipFill>
          <a:blip r:embed="rId2"/>
          <a:stretch>
            <a:fillRect/>
          </a:stretch>
        </p:blipFill>
        <p:spPr>
          <a:xfrm>
            <a:off x="346841" y="772631"/>
            <a:ext cx="10780615" cy="4976528"/>
          </a:xfrm>
          <a:prstGeom prst="rect">
            <a:avLst/>
          </a:prstGeom>
        </p:spPr>
      </p:pic>
    </p:spTree>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8FE86BB9-2062-1EDC-B68F-6F4BFCFDBE76}"/>
              </a:ext>
            </a:extLst>
          </p:cNvPr>
          <p:cNvPicPr>
            <a:picLocks noChangeAspect="1"/>
          </p:cNvPicPr>
          <p:nvPr/>
        </p:nvPicPr>
        <p:blipFill>
          <a:blip r:embed="rId2"/>
          <a:stretch>
            <a:fillRect/>
          </a:stretch>
        </p:blipFill>
        <p:spPr>
          <a:xfrm>
            <a:off x="754566" y="0"/>
            <a:ext cx="10407420" cy="6681172"/>
          </a:xfrm>
          <a:prstGeom prst="rect">
            <a:avLst/>
          </a:prstGeom>
        </p:spPr>
      </p:pic>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01619A2F-5241-8234-E915-C3F2F8463449}"/>
              </a:ext>
            </a:extLst>
          </p:cNvPr>
          <p:cNvPicPr>
            <a:picLocks noChangeAspect="1"/>
          </p:cNvPicPr>
          <p:nvPr/>
        </p:nvPicPr>
        <p:blipFill>
          <a:blip r:embed="rId2"/>
          <a:stretch>
            <a:fillRect/>
          </a:stretch>
        </p:blipFill>
        <p:spPr>
          <a:xfrm>
            <a:off x="219467" y="0"/>
            <a:ext cx="11581950" cy="6758152"/>
          </a:xfrm>
          <a:prstGeom prst="rect">
            <a:avLst/>
          </a:prstGeom>
        </p:spPr>
      </p:pic>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4A76DEFF-1613-A2FE-F01A-B2C0D3491AA3}"/>
              </a:ext>
            </a:extLst>
          </p:cNvPr>
          <p:cNvPicPr>
            <a:picLocks noChangeAspect="1"/>
          </p:cNvPicPr>
          <p:nvPr/>
        </p:nvPicPr>
        <p:blipFill>
          <a:blip r:embed="rId2"/>
          <a:stretch>
            <a:fillRect/>
          </a:stretch>
        </p:blipFill>
        <p:spPr>
          <a:xfrm>
            <a:off x="914640" y="0"/>
            <a:ext cx="10299898" cy="6816424"/>
          </a:xfrm>
          <a:prstGeom prst="rect">
            <a:avLst/>
          </a:prstGeom>
        </p:spPr>
      </p:pic>
    </p:spTree>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15912"/>
          </a:xfrm>
        </p:spPr>
        <p:txBody>
          <a:bodyPr>
            <a:normAutofit fontScale="90000"/>
          </a:bodyPr>
          <a:lstStyle/>
          <a:p>
            <a:r>
              <a:rPr lang="en-US"/>
              <a:t>Conclusion</a:t>
            </a:r>
            <a:endParaRPr/>
          </a:p>
        </p:txBody>
      </p:sp>
      <p:sp>
        <p:nvSpPr>
          <p:cNvPr id="3" name="Content Placeholder 2"/>
          <p:cNvSpPr>
            <a:spLocks noGrp="1"/>
          </p:cNvSpPr>
          <p:nvPr>
            <p:ph idx="1"/>
          </p:nvPr>
        </p:nvSpPr>
        <p:spPr>
          <a:xfrm>
            <a:off x="838200" y="1022060"/>
            <a:ext cx="10515600" cy="5470813"/>
          </a:xfrm>
        </p:spPr>
        <p:txBody>
          <a:bodyPr>
            <a:noAutofit/>
          </a:bodyPr>
          <a:lstStyle/>
          <a:p>
            <a:pPr marL="0" indent="0" algn="l">
              <a:buNone/>
              <a:defRPr sz="1800"/>
            </a:pPr>
            <a:r>
              <a:rPr sz="2200"/>
              <a:t>• Work hours are the main driver of co-op participation.</a:t>
            </a:r>
          </a:p>
          <a:p>
            <a:pPr marL="800100" lvl="1" indent="-342900">
              <a:buFont typeface="+mj-lt"/>
              <a:buAutoNum type="arabicPeriod"/>
              <a:defRPr sz="1800"/>
            </a:pPr>
            <a:r>
              <a:rPr sz="2200"/>
              <a:t>   Students with &gt; 1.5 work hours are usually in co-op.</a:t>
            </a:r>
          </a:p>
          <a:p>
            <a:pPr marL="800100" lvl="1" indent="-342900">
              <a:buFont typeface="+mj-lt"/>
              <a:buAutoNum type="arabicPeriod"/>
              <a:defRPr sz="1800"/>
            </a:pPr>
            <a:r>
              <a:rPr sz="2200"/>
              <a:t>   Students with ≤ 1.5 work hours are mostly not in co-op.</a:t>
            </a:r>
            <a:endParaRPr lang="en-US" sz="2200"/>
          </a:p>
          <a:p>
            <a:pPr marL="800100" lvl="1" indent="-342900">
              <a:buFont typeface="+mj-lt"/>
              <a:buAutoNum type="arabicPeriod"/>
              <a:defRPr sz="1800"/>
            </a:pPr>
            <a:endParaRPr sz="2200"/>
          </a:p>
          <a:p>
            <a:pPr marL="0" indent="0" algn="l">
              <a:buNone/>
              <a:defRPr sz="1800"/>
            </a:pPr>
            <a:r>
              <a:rPr sz="2200"/>
              <a:t>• Class standing (Senior) adds limited refinement.</a:t>
            </a:r>
          </a:p>
          <a:p>
            <a:pPr marL="800100" lvl="1" indent="-342900">
              <a:buFont typeface="+mj-lt"/>
              <a:buAutoNum type="arabicPeriod"/>
              <a:defRPr sz="1800"/>
            </a:pPr>
            <a:r>
              <a:rPr sz="2200"/>
              <a:t>   Seniors working few hours are slightly more likely to be in co-op, but the pattern is inconsistent.</a:t>
            </a:r>
          </a:p>
          <a:p>
            <a:pPr marL="800100" lvl="1" indent="-342900">
              <a:buFont typeface="+mj-lt"/>
              <a:buAutoNum type="arabicPeriod"/>
              <a:defRPr sz="1800"/>
            </a:pPr>
            <a:r>
              <a:rPr sz="2200"/>
              <a:t>   Non-seniors show mixed behavior, especially at higher work hours.</a:t>
            </a:r>
            <a:endParaRPr lang="en-US" sz="2200"/>
          </a:p>
          <a:p>
            <a:pPr marL="800100" lvl="1" indent="-342900">
              <a:buFont typeface="+mj-lt"/>
              <a:buAutoNum type="arabicPeriod"/>
              <a:defRPr sz="1800"/>
            </a:pPr>
            <a:endParaRPr sz="2200"/>
          </a:p>
          <a:p>
            <a:pPr marL="0" indent="0" algn="l">
              <a:buNone/>
              <a:defRPr sz="1800"/>
            </a:pPr>
            <a:r>
              <a:rPr sz="2200"/>
              <a:t>• Credit hours contribute little to prediction.</a:t>
            </a:r>
          </a:p>
          <a:p>
            <a:pPr marL="800100" lvl="1" indent="-342900">
              <a:buFont typeface="+mj-lt"/>
              <a:buAutoNum type="arabicPeriod"/>
              <a:defRPr sz="1800"/>
            </a:pPr>
            <a:r>
              <a:rPr sz="2200"/>
              <a:t>   Splits on </a:t>
            </a:r>
            <a:r>
              <a:rPr lang="en-US" sz="2200"/>
              <a:t>credit</a:t>
            </a:r>
            <a:r>
              <a:rPr sz="2200"/>
              <a:t> hours barely reduce entropy or improve accuracy.</a:t>
            </a:r>
            <a:endParaRPr lang="en-US" sz="2200"/>
          </a:p>
          <a:p>
            <a:pPr marL="457200" lvl="1" indent="0">
              <a:buNone/>
              <a:defRPr sz="1800"/>
            </a:pPr>
            <a:endParaRPr lang="en-US" sz="2200"/>
          </a:p>
          <a:p>
            <a:pPr marL="457200" lvl="1" indent="0" algn="just">
              <a:buNone/>
              <a:defRPr sz="1800"/>
            </a:pPr>
            <a:r>
              <a:rPr sz="2200">
                <a:highlight>
                  <a:srgbClr val="FFFF00"/>
                </a:highlight>
              </a:rPr>
              <a:t>Overall pattern:</a:t>
            </a:r>
            <a:r>
              <a:rPr lang="en-US" sz="2200">
                <a:highlight>
                  <a:srgbClr val="FFFF00"/>
                </a:highlight>
              </a:rPr>
              <a:t> </a:t>
            </a:r>
          </a:p>
          <a:p>
            <a:pPr marL="800100" lvl="1" indent="-342900">
              <a:buFont typeface="+mj-lt"/>
              <a:buAutoNum type="arabicPeriod"/>
              <a:defRPr sz="1800"/>
            </a:pPr>
            <a:r>
              <a:rPr lang="en-US" sz="2200">
                <a:highlight>
                  <a:srgbClr val="FFFF00"/>
                </a:highlight>
              </a:rPr>
              <a:t>     If </a:t>
            </a:r>
            <a:r>
              <a:rPr lang="en-US" sz="2200" err="1">
                <a:highlight>
                  <a:srgbClr val="FFFF00"/>
                </a:highlight>
              </a:rPr>
              <a:t>work_hours</a:t>
            </a:r>
            <a:r>
              <a:rPr lang="en-US" sz="2200">
                <a:highlight>
                  <a:srgbClr val="FFFF00"/>
                </a:highlight>
              </a:rPr>
              <a:t> &gt; 1.5 → predict co-op; else → predict not co-op.</a:t>
            </a:r>
          </a:p>
          <a:p>
            <a:pPr marL="800100" lvl="1" indent="-342900">
              <a:buFont typeface="+mj-lt"/>
              <a:buAutoNum type="arabicPeriod"/>
              <a:defRPr sz="1800"/>
            </a:pPr>
            <a:r>
              <a:rPr lang="en-US" sz="2200">
                <a:highlight>
                  <a:srgbClr val="FFFF00"/>
                </a:highlight>
              </a:rPr>
              <a:t>    Lower splits fine-tune predictions but don’t add much information.</a:t>
            </a:r>
            <a:endParaRPr sz="2200">
              <a:highlight>
                <a:srgbClr val="FFFF00"/>
              </a:highlight>
            </a:endParaRPr>
          </a:p>
          <a:p>
            <a:pPr marL="0" indent="0" algn="l">
              <a:buNone/>
              <a:defRPr sz="1800"/>
            </a:pPr>
            <a:endParaRPr sz="22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40A44ED-2544-D2CD-00C6-EB59220AABDD}"/>
              </a:ext>
            </a:extLst>
          </p:cNvPr>
          <p:cNvPicPr>
            <a:picLocks noChangeAspect="1"/>
          </p:cNvPicPr>
          <p:nvPr/>
        </p:nvPicPr>
        <p:blipFill>
          <a:blip r:embed="rId2"/>
          <a:stretch>
            <a:fillRect/>
          </a:stretch>
        </p:blipFill>
        <p:spPr>
          <a:xfrm>
            <a:off x="264947" y="80360"/>
            <a:ext cx="11274787" cy="6225847"/>
          </a:xfrm>
          <a:prstGeom prst="rect">
            <a:avLst/>
          </a:prstGeom>
        </p:spPr>
      </p:pic>
    </p:spTree>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BE2C38C8-51D2-9F52-1A27-EA6AC8E3F6CB}"/>
              </a:ext>
            </a:extLst>
          </p:cNvPr>
          <p:cNvPicPr>
            <a:picLocks noChangeAspect="1"/>
          </p:cNvPicPr>
          <p:nvPr/>
        </p:nvPicPr>
        <p:blipFill>
          <a:blip r:embed="rId2"/>
          <a:stretch>
            <a:fillRect/>
          </a:stretch>
        </p:blipFill>
        <p:spPr>
          <a:xfrm>
            <a:off x="317500" y="153933"/>
            <a:ext cx="11433066" cy="6313247"/>
          </a:xfrm>
          <a:prstGeom prst="rect">
            <a:avLst/>
          </a:prstGeom>
        </p:spPr>
      </p:pic>
    </p:spTree>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ACBFA352-9F7D-E481-0C60-287A0DA44452}"/>
              </a:ext>
            </a:extLst>
          </p:cNvPr>
          <p:cNvPicPr>
            <a:picLocks noChangeAspect="1"/>
          </p:cNvPicPr>
          <p:nvPr/>
        </p:nvPicPr>
        <p:blipFill>
          <a:blip r:embed="rId2"/>
          <a:stretch>
            <a:fillRect/>
          </a:stretch>
        </p:blipFill>
        <p:spPr>
          <a:xfrm>
            <a:off x="12700" y="69850"/>
            <a:ext cx="11293820" cy="6236357"/>
          </a:xfrm>
          <a:prstGeom prst="rect">
            <a:avLst/>
          </a:prstGeom>
        </p:spPr>
      </p:pic>
    </p:spTree>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3583D25B-313A-970F-E396-220E97418AF7}"/>
              </a:ext>
            </a:extLst>
          </p:cNvPr>
          <p:cNvPicPr>
            <a:picLocks noChangeAspect="1"/>
          </p:cNvPicPr>
          <p:nvPr/>
        </p:nvPicPr>
        <p:blipFill>
          <a:blip r:embed="rId2"/>
          <a:stretch>
            <a:fillRect/>
          </a:stretch>
        </p:blipFill>
        <p:spPr>
          <a:xfrm>
            <a:off x="12699" y="69850"/>
            <a:ext cx="11731599" cy="6478095"/>
          </a:xfrm>
          <a:prstGeom prst="rect">
            <a:avLst/>
          </a:prstGeom>
        </p:spPr>
      </p:pic>
    </p:spTree>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B1BBB3D6-DFF9-14A1-244E-025912AF00CB}"/>
              </a:ext>
            </a:extLst>
          </p:cNvPr>
          <p:cNvPicPr>
            <a:picLocks noChangeAspect="1"/>
          </p:cNvPicPr>
          <p:nvPr/>
        </p:nvPicPr>
        <p:blipFill>
          <a:blip r:embed="rId2"/>
          <a:stretch>
            <a:fillRect/>
          </a:stretch>
        </p:blipFill>
        <p:spPr>
          <a:xfrm>
            <a:off x="12699" y="622300"/>
            <a:ext cx="12387761" cy="5715438"/>
          </a:xfrm>
          <a:prstGeom prst="rect">
            <a:avLst/>
          </a:prstGeom>
        </p:spPr>
      </p:pic>
    </p:spTree>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Decision Trees</a:t>
            </a:r>
          </a:p>
        </p:txBody>
      </p:sp>
      <p:sp>
        <p:nvSpPr>
          <p:cNvPr id="3" name="Content Placeholder 2"/>
          <p:cNvSpPr>
            <a:spLocks noGrp="1"/>
          </p:cNvSpPr>
          <p:nvPr>
            <p:ph idx="1"/>
          </p:nvPr>
        </p:nvSpPr>
        <p:spPr/>
        <p:txBody>
          <a:bodyPr>
            <a:normAutofit fontScale="92500" lnSpcReduction="10000"/>
          </a:bodyPr>
          <a:lstStyle/>
          <a:p>
            <a:pPr marL="0" indent="0">
              <a:buNone/>
            </a:pPr>
            <a:r>
              <a:rPr dirty="0">
                <a:highlight>
                  <a:srgbClr val="FFFF00"/>
                </a:highlight>
              </a:rPr>
              <a:t>Training Phase (Learning)</a:t>
            </a:r>
          </a:p>
          <a:p>
            <a:r>
              <a:rPr dirty="0"/>
              <a:t>The model analyzes labeled data to learn decision rules.</a:t>
            </a:r>
          </a:p>
          <a:p>
            <a:r>
              <a:rPr dirty="0"/>
              <a:t>Each split is chosen to reduce entropy (gain the most information).</a:t>
            </a:r>
          </a:p>
          <a:p>
            <a:r>
              <a:rPr dirty="0"/>
              <a:t>The result is a decision tree that captures how features predict outcomes.</a:t>
            </a:r>
          </a:p>
          <a:p>
            <a:endParaRPr dirty="0">
              <a:highlight>
                <a:srgbClr val="FFFF00"/>
              </a:highlight>
            </a:endParaRPr>
          </a:p>
          <a:p>
            <a:pPr marL="0" indent="0">
              <a:buNone/>
            </a:pPr>
            <a:r>
              <a:rPr dirty="0">
                <a:highlight>
                  <a:srgbClr val="FFFF00"/>
                </a:highlight>
              </a:rPr>
              <a:t>Inference Phase (Prediction)</a:t>
            </a:r>
          </a:p>
          <a:p>
            <a:r>
              <a:rPr dirty="0"/>
              <a:t>A new sample enters the tree and travels through feature-based questions.</a:t>
            </a:r>
          </a:p>
          <a:p>
            <a:r>
              <a:rPr dirty="0"/>
              <a:t>The leaf node provides the final prediction (majority class at that leaf).</a:t>
            </a:r>
          </a:p>
          <a:p>
            <a:endParaRPr dirty="0"/>
          </a:p>
          <a:p>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467FF-5049-E1B0-3DFF-F76C8737E317}"/>
              </a:ext>
            </a:extLst>
          </p:cNvPr>
          <p:cNvSpPr txBox="1"/>
          <p:nvPr/>
        </p:nvSpPr>
        <p:spPr>
          <a:xfrm>
            <a:off x="830494" y="481691"/>
            <a:ext cx="10531011" cy="5570756"/>
          </a:xfrm>
          <a:prstGeom prst="rect">
            <a:avLst/>
          </a:prstGeom>
          <a:noFill/>
        </p:spPr>
        <p:txBody>
          <a:bodyPr wrap="square" rtlCol="0">
            <a:spAutoFit/>
          </a:bodyPr>
          <a:lstStyle/>
          <a:p>
            <a:pPr algn="ctr"/>
            <a:r>
              <a:rPr lang="en-US" sz="2600" b="1"/>
              <a:t>Example of decision tree</a:t>
            </a:r>
          </a:p>
          <a:p>
            <a:endParaRPr lang="en-US" sz="2400"/>
          </a:p>
          <a:p>
            <a:r>
              <a:rPr lang="en-US" sz="2400"/>
              <a:t>Imagine I want to separate y’all into classes. For example, I could separate you by what soccer team do you like (Real Madrid is not allowed, and don’t get me started on why), and by whether you like espresso,  and whether you rock climb, or play tennis, or like to read. </a:t>
            </a:r>
          </a:p>
          <a:p>
            <a:endParaRPr lang="en-US" sz="2400"/>
          </a:p>
          <a:p>
            <a:r>
              <a:rPr lang="en-US" sz="2400"/>
              <a:t>Imagine we have these features then</a:t>
            </a:r>
          </a:p>
          <a:p>
            <a:endParaRPr lang="en-US" sz="2400"/>
          </a:p>
          <a:p>
            <a:r>
              <a:rPr lang="en-US" sz="2400"/>
              <a:t>Soccer Team (except Real Madrid), Rock Climbing, Tennis, Espresso, Read</a:t>
            </a:r>
          </a:p>
          <a:p>
            <a:endParaRPr lang="en-US" sz="2400"/>
          </a:p>
          <a:p>
            <a:r>
              <a:rPr lang="en-US" sz="2400"/>
              <a:t>We have a sample of 24 students</a:t>
            </a:r>
          </a:p>
          <a:p>
            <a:endParaRPr lang="en-US" sz="2400"/>
          </a:p>
          <a:p>
            <a:r>
              <a:rPr lang="en-US" sz="2400"/>
              <a:t>We then can do(next page)</a:t>
            </a:r>
          </a:p>
          <a:p>
            <a:endParaRPr lang="en-US"/>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C23D5C94-F93D-86FA-25D7-37F67C0C4C71}"/>
                  </a:ext>
                </a:extLst>
              </p14:cNvPr>
              <p14:cNvContentPartPr/>
              <p14:nvPr/>
            </p14:nvContentPartPr>
            <p14:xfrm>
              <a:off x="288819" y="5051388"/>
              <a:ext cx="4164840" cy="925560"/>
            </p14:xfrm>
          </p:contentPart>
        </mc:Choice>
        <mc:Fallback>
          <p:pic>
            <p:nvPicPr>
              <p:cNvPr id="3" name="Ink 2">
                <a:extLst>
                  <a:ext uri="{FF2B5EF4-FFF2-40B4-BE49-F238E27FC236}">
                    <a16:creationId xmlns:a16="http://schemas.microsoft.com/office/drawing/2014/main" id="{C23D5C94-F93D-86FA-25D7-37F67C0C4C71}"/>
                  </a:ext>
                </a:extLst>
              </p:cNvPr>
              <p:cNvPicPr/>
              <p:nvPr/>
            </p:nvPicPr>
            <p:blipFill>
              <a:blip r:embed="rId3"/>
              <a:stretch>
                <a:fillRect/>
              </a:stretch>
            </p:blipFill>
            <p:spPr>
              <a:xfrm>
                <a:off x="278019" y="5040588"/>
                <a:ext cx="4186080" cy="946800"/>
              </a:xfrm>
              <a:prstGeom prst="rect">
                <a:avLst/>
              </a:prstGeom>
            </p:spPr>
          </p:pic>
        </mc:Fallback>
      </mc:AlternateContent>
    </p:spTree>
    <p:extLst>
      <p:ext uri="{BB962C8B-B14F-4D97-AF65-F5344CB8AC3E}">
        <p14:creationId xmlns:p14="http://schemas.microsoft.com/office/powerpoint/2010/main" val="180819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DF8E2-4DC4-4879-F06F-4848FFD7BB1D}"/>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E29DBC6C-7A47-5CA7-2582-889C73DA402A}"/>
              </a:ext>
            </a:extLst>
          </p:cNvPr>
          <p:cNvSpPr>
            <a:spLocks noGrp="1"/>
          </p:cNvSpPr>
          <p:nvPr>
            <p:ph idx="1"/>
          </p:nvPr>
        </p:nvSpPr>
        <p:spPr/>
        <p:txBody>
          <a:bodyPr/>
          <a:lstStyle/>
          <a:p>
            <a:pPr lvl="1"/>
            <a:r>
              <a:rPr lang="en-US" dirty="0"/>
              <a:t>Each tree is trained on a different random subset of data and features.</a:t>
            </a:r>
          </a:p>
          <a:p>
            <a:pPr lvl="1"/>
            <a:endParaRPr lang="en-US" dirty="0"/>
          </a:p>
          <a:p>
            <a:pPr lvl="1"/>
            <a:r>
              <a:rPr lang="en-US" dirty="0"/>
              <a:t>During prediction, each tree votes for a class.</a:t>
            </a:r>
          </a:p>
          <a:p>
            <a:pPr lvl="1"/>
            <a:endParaRPr lang="en-US" dirty="0"/>
          </a:p>
          <a:p>
            <a:pPr lvl="1"/>
            <a:r>
              <a:rPr lang="en-US" dirty="0"/>
              <a:t>The majority vote wins, making predictions more stable and less biased.</a:t>
            </a:r>
          </a:p>
          <a:p>
            <a:pPr lvl="1"/>
            <a:endParaRPr lang="en-US" dirty="0"/>
          </a:p>
          <a:p>
            <a:pPr lvl="1"/>
            <a:r>
              <a:rPr lang="en-US" dirty="0">
                <a:highlight>
                  <a:srgbClr val="FFFF00"/>
                </a:highlight>
              </a:rPr>
              <a:t>It’s like many people giving independent opinions: the group decision is final.</a:t>
            </a:r>
          </a:p>
          <a:p>
            <a:endParaRPr lang="en-US" dirty="0"/>
          </a:p>
        </p:txBody>
      </p:sp>
    </p:spTree>
    <p:extLst>
      <p:ext uri="{BB962C8B-B14F-4D97-AF65-F5344CB8AC3E}">
        <p14:creationId xmlns:p14="http://schemas.microsoft.com/office/powerpoint/2010/main" val="844701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2595B0F3-9C09-22B0-55E1-AD7381BBC401}"/>
              </a:ext>
            </a:extLst>
          </p:cNvPr>
          <p:cNvPicPr>
            <a:picLocks noChangeAspect="1"/>
          </p:cNvPicPr>
          <p:nvPr/>
        </p:nvPicPr>
        <p:blipFill>
          <a:blip r:embed="rId2"/>
          <a:stretch>
            <a:fillRect/>
          </a:stretch>
        </p:blipFill>
        <p:spPr>
          <a:xfrm>
            <a:off x="12700" y="622300"/>
            <a:ext cx="12319420" cy="5683907"/>
          </a:xfrm>
          <a:prstGeom prst="rect">
            <a:avLst/>
          </a:prstGeom>
        </p:spPr>
      </p:pic>
    </p:spTree>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Accuracy in Classification Models</a:t>
            </a:r>
          </a:p>
        </p:txBody>
      </p:sp>
      <p:sp>
        <p:nvSpPr>
          <p:cNvPr id="3" name="Content Placeholder 2"/>
          <p:cNvSpPr>
            <a:spLocks noGrp="1"/>
          </p:cNvSpPr>
          <p:nvPr>
            <p:ph idx="1"/>
          </p:nvPr>
        </p:nvSpPr>
        <p:spPr>
          <a:xfrm>
            <a:off x="838200" y="1450428"/>
            <a:ext cx="10515600" cy="4726535"/>
          </a:xfrm>
        </p:spPr>
        <p:txBody>
          <a:bodyPr>
            <a:normAutofit fontScale="85000" lnSpcReduction="20000"/>
          </a:bodyPr>
          <a:lstStyle/>
          <a:p>
            <a:pPr marL="0" indent="0">
              <a:buNone/>
            </a:pPr>
            <a:r>
              <a:rPr dirty="0"/>
              <a:t>The accuracy of a classification model measures how often the model correctly predicts the target class.</a:t>
            </a:r>
            <a:endParaRPr lang="en-US" dirty="0"/>
          </a:p>
          <a:p>
            <a:pPr marL="0" indent="0">
              <a:buNone/>
            </a:pPr>
            <a:endParaRPr dirty="0"/>
          </a:p>
          <a:p>
            <a:r>
              <a:rPr dirty="0"/>
              <a:t>  Accuracy = (Number of Correct Predictions) / (Total Number of Predictions)</a:t>
            </a:r>
          </a:p>
          <a:p>
            <a:pPr marL="0" indent="0">
              <a:buNone/>
            </a:pPr>
            <a:endParaRPr lang="en-US" dirty="0"/>
          </a:p>
          <a:p>
            <a:pPr marL="0" indent="0">
              <a:buNone/>
            </a:pPr>
            <a:r>
              <a:rPr dirty="0"/>
              <a:t>Or equivalently:</a:t>
            </a:r>
          </a:p>
          <a:p>
            <a:endParaRPr dirty="0"/>
          </a:p>
          <a:p>
            <a:r>
              <a:rPr dirty="0"/>
              <a:t>Accuracy = (TP + TN) / (TP + TN + FP + FN)</a:t>
            </a:r>
          </a:p>
          <a:p>
            <a:pPr lvl="1"/>
            <a:r>
              <a:rPr lang="en-US" dirty="0"/>
              <a:t> </a:t>
            </a:r>
            <a:r>
              <a:rPr dirty="0"/>
              <a:t>TP = True Positives</a:t>
            </a:r>
          </a:p>
          <a:p>
            <a:pPr lvl="1"/>
            <a:r>
              <a:rPr dirty="0"/>
              <a:t> TN = True Negatives</a:t>
            </a:r>
          </a:p>
          <a:p>
            <a:pPr lvl="1"/>
            <a:r>
              <a:rPr lang="en-US" dirty="0"/>
              <a:t> </a:t>
            </a:r>
            <a:r>
              <a:rPr dirty="0"/>
              <a:t>FP = False Positives</a:t>
            </a:r>
          </a:p>
          <a:p>
            <a:pPr lvl="1"/>
            <a:r>
              <a:rPr dirty="0"/>
              <a:t> FN = False Negatives</a:t>
            </a:r>
            <a:endParaRPr lang="en-US" dirty="0"/>
          </a:p>
          <a:p>
            <a:pPr lvl="1"/>
            <a:endParaRPr dirty="0"/>
          </a:p>
          <a:p>
            <a:pPr marL="0" indent="0">
              <a:buNone/>
            </a:pPr>
            <a:r>
              <a:rPr dirty="0">
                <a:highlight>
                  <a:srgbClr val="FFFF00"/>
                </a:highlight>
              </a:rPr>
              <a:t>High accuracy means the model is often correct.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1ECE96BB-E532-E6D7-2606-8BC1970DC3F2}"/>
                  </a:ext>
                </a:extLst>
              </p14:cNvPr>
              <p14:cNvContentPartPr/>
              <p14:nvPr/>
            </p14:nvContentPartPr>
            <p14:xfrm>
              <a:off x="4431862" y="576232"/>
              <a:ext cx="376200" cy="300960"/>
            </p14:xfrm>
          </p:contentPart>
        </mc:Choice>
        <mc:Fallback>
          <p:pic>
            <p:nvPicPr>
              <p:cNvPr id="11" name="Ink 10">
                <a:extLst>
                  <a:ext uri="{FF2B5EF4-FFF2-40B4-BE49-F238E27FC236}">
                    <a16:creationId xmlns:a16="http://schemas.microsoft.com/office/drawing/2014/main" id="{1ECE96BB-E532-E6D7-2606-8BC1970DC3F2}"/>
                  </a:ext>
                </a:extLst>
              </p:cNvPr>
              <p:cNvPicPr/>
              <p:nvPr/>
            </p:nvPicPr>
            <p:blipFill>
              <a:blip r:embed="rId3"/>
              <a:stretch>
                <a:fillRect/>
              </a:stretch>
            </p:blipFill>
            <p:spPr>
              <a:xfrm>
                <a:off x="4416382" y="560752"/>
                <a:ext cx="40680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0" name="Ink 19">
                <a:extLst>
                  <a:ext uri="{FF2B5EF4-FFF2-40B4-BE49-F238E27FC236}">
                    <a16:creationId xmlns:a16="http://schemas.microsoft.com/office/drawing/2014/main" id="{838D7093-ED28-E406-3099-A5900B4C4FFE}"/>
                  </a:ext>
                </a:extLst>
              </p14:cNvPr>
              <p14:cNvContentPartPr/>
              <p14:nvPr/>
            </p14:nvContentPartPr>
            <p14:xfrm>
              <a:off x="4900582" y="392272"/>
              <a:ext cx="1194840" cy="437400"/>
            </p14:xfrm>
          </p:contentPart>
        </mc:Choice>
        <mc:Fallback>
          <p:pic>
            <p:nvPicPr>
              <p:cNvPr id="20" name="Ink 19">
                <a:extLst>
                  <a:ext uri="{FF2B5EF4-FFF2-40B4-BE49-F238E27FC236}">
                    <a16:creationId xmlns:a16="http://schemas.microsoft.com/office/drawing/2014/main" id="{838D7093-ED28-E406-3099-A5900B4C4FFE}"/>
                  </a:ext>
                </a:extLst>
              </p:cNvPr>
              <p:cNvPicPr/>
              <p:nvPr/>
            </p:nvPicPr>
            <p:blipFill>
              <a:blip r:embed="rId5"/>
              <a:stretch>
                <a:fillRect/>
              </a:stretch>
            </p:blipFill>
            <p:spPr>
              <a:xfrm>
                <a:off x="4885102" y="376792"/>
                <a:ext cx="1225440" cy="46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1" name="Ink 20">
                <a:extLst>
                  <a:ext uri="{FF2B5EF4-FFF2-40B4-BE49-F238E27FC236}">
                    <a16:creationId xmlns:a16="http://schemas.microsoft.com/office/drawing/2014/main" id="{C31FAC2E-ABD8-D0B7-9BB8-DD1847E95BFD}"/>
                  </a:ext>
                </a:extLst>
              </p14:cNvPr>
              <p14:cNvContentPartPr/>
              <p14:nvPr/>
            </p14:nvContentPartPr>
            <p14:xfrm>
              <a:off x="4792942" y="1082392"/>
              <a:ext cx="206640" cy="330120"/>
            </p14:xfrm>
          </p:contentPart>
        </mc:Choice>
        <mc:Fallback>
          <p:pic>
            <p:nvPicPr>
              <p:cNvPr id="21" name="Ink 20">
                <a:extLst>
                  <a:ext uri="{FF2B5EF4-FFF2-40B4-BE49-F238E27FC236}">
                    <a16:creationId xmlns:a16="http://schemas.microsoft.com/office/drawing/2014/main" id="{C31FAC2E-ABD8-D0B7-9BB8-DD1847E95BFD}"/>
                  </a:ext>
                </a:extLst>
              </p:cNvPr>
              <p:cNvPicPr/>
              <p:nvPr/>
            </p:nvPicPr>
            <p:blipFill>
              <a:blip r:embed="rId7"/>
              <a:stretch>
                <a:fillRect/>
              </a:stretch>
            </p:blipFill>
            <p:spPr>
              <a:xfrm>
                <a:off x="4777462" y="1066895"/>
                <a:ext cx="237240" cy="360753"/>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Ink 21">
                <a:extLst>
                  <a:ext uri="{FF2B5EF4-FFF2-40B4-BE49-F238E27FC236}">
                    <a16:creationId xmlns:a16="http://schemas.microsoft.com/office/drawing/2014/main" id="{18268349-CD36-C844-E940-17528289CD9C}"/>
                  </a:ext>
                </a:extLst>
              </p14:cNvPr>
              <p14:cNvContentPartPr/>
              <p14:nvPr/>
            </p14:nvContentPartPr>
            <p14:xfrm>
              <a:off x="4976182" y="1159792"/>
              <a:ext cx="23400" cy="60840"/>
            </p14:xfrm>
          </p:contentPart>
        </mc:Choice>
        <mc:Fallback>
          <p:pic>
            <p:nvPicPr>
              <p:cNvPr id="22" name="Ink 21">
                <a:extLst>
                  <a:ext uri="{FF2B5EF4-FFF2-40B4-BE49-F238E27FC236}">
                    <a16:creationId xmlns:a16="http://schemas.microsoft.com/office/drawing/2014/main" id="{18268349-CD36-C844-E940-17528289CD9C}"/>
                  </a:ext>
                </a:extLst>
              </p:cNvPr>
              <p:cNvPicPr/>
              <p:nvPr/>
            </p:nvPicPr>
            <p:blipFill>
              <a:blip r:embed="rId9"/>
              <a:stretch>
                <a:fillRect/>
              </a:stretch>
            </p:blipFill>
            <p:spPr>
              <a:xfrm>
                <a:off x="4960702" y="1144312"/>
                <a:ext cx="5400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3" name="Ink 22">
                <a:extLst>
                  <a:ext uri="{FF2B5EF4-FFF2-40B4-BE49-F238E27FC236}">
                    <a16:creationId xmlns:a16="http://schemas.microsoft.com/office/drawing/2014/main" id="{82DFE2FB-D6A1-3C76-CF35-85B99B9F151C}"/>
                  </a:ext>
                </a:extLst>
              </p14:cNvPr>
              <p14:cNvContentPartPr/>
              <p14:nvPr/>
            </p14:nvContentPartPr>
            <p14:xfrm>
              <a:off x="5029822" y="1128472"/>
              <a:ext cx="192240" cy="310320"/>
            </p14:xfrm>
          </p:contentPart>
        </mc:Choice>
        <mc:Fallback>
          <p:pic>
            <p:nvPicPr>
              <p:cNvPr id="23" name="Ink 22">
                <a:extLst>
                  <a:ext uri="{FF2B5EF4-FFF2-40B4-BE49-F238E27FC236}">
                    <a16:creationId xmlns:a16="http://schemas.microsoft.com/office/drawing/2014/main" id="{82DFE2FB-D6A1-3C76-CF35-85B99B9F151C}"/>
                  </a:ext>
                </a:extLst>
              </p:cNvPr>
              <p:cNvPicPr/>
              <p:nvPr/>
            </p:nvPicPr>
            <p:blipFill>
              <a:blip r:embed="rId11"/>
              <a:stretch>
                <a:fillRect/>
              </a:stretch>
            </p:blipFill>
            <p:spPr>
              <a:xfrm>
                <a:off x="5014313" y="1113010"/>
                <a:ext cx="222897" cy="340885"/>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4" name="Ink 23">
                <a:extLst>
                  <a:ext uri="{FF2B5EF4-FFF2-40B4-BE49-F238E27FC236}">
                    <a16:creationId xmlns:a16="http://schemas.microsoft.com/office/drawing/2014/main" id="{78394CEF-775C-88E8-2ECA-B6B69B06DBA7}"/>
                  </a:ext>
                </a:extLst>
              </p14:cNvPr>
              <p14:cNvContentPartPr/>
              <p14:nvPr/>
            </p14:nvContentPartPr>
            <p14:xfrm>
              <a:off x="5229262" y="1212712"/>
              <a:ext cx="214200" cy="221760"/>
            </p14:xfrm>
          </p:contentPart>
        </mc:Choice>
        <mc:Fallback>
          <p:pic>
            <p:nvPicPr>
              <p:cNvPr id="24" name="Ink 23">
                <a:extLst>
                  <a:ext uri="{FF2B5EF4-FFF2-40B4-BE49-F238E27FC236}">
                    <a16:creationId xmlns:a16="http://schemas.microsoft.com/office/drawing/2014/main" id="{78394CEF-775C-88E8-2ECA-B6B69B06DBA7}"/>
                  </a:ext>
                </a:extLst>
              </p:cNvPr>
              <p:cNvPicPr/>
              <p:nvPr/>
            </p:nvPicPr>
            <p:blipFill>
              <a:blip r:embed="rId13"/>
              <a:stretch>
                <a:fillRect/>
              </a:stretch>
            </p:blipFill>
            <p:spPr>
              <a:xfrm>
                <a:off x="5213782" y="1197232"/>
                <a:ext cx="24480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5" name="Ink 24">
                <a:extLst>
                  <a:ext uri="{FF2B5EF4-FFF2-40B4-BE49-F238E27FC236}">
                    <a16:creationId xmlns:a16="http://schemas.microsoft.com/office/drawing/2014/main" id="{05FA6E3F-744E-4E03-7197-ADED91A0C8AD}"/>
                  </a:ext>
                </a:extLst>
              </p14:cNvPr>
              <p14:cNvContentPartPr/>
              <p14:nvPr/>
            </p14:nvContentPartPr>
            <p14:xfrm>
              <a:off x="5652622" y="1159072"/>
              <a:ext cx="182520" cy="184320"/>
            </p14:xfrm>
          </p:contentPart>
        </mc:Choice>
        <mc:Fallback>
          <p:pic>
            <p:nvPicPr>
              <p:cNvPr id="25" name="Ink 24">
                <a:extLst>
                  <a:ext uri="{FF2B5EF4-FFF2-40B4-BE49-F238E27FC236}">
                    <a16:creationId xmlns:a16="http://schemas.microsoft.com/office/drawing/2014/main" id="{05FA6E3F-744E-4E03-7197-ADED91A0C8AD}"/>
                  </a:ext>
                </a:extLst>
              </p:cNvPr>
              <p:cNvPicPr/>
              <p:nvPr/>
            </p:nvPicPr>
            <p:blipFill>
              <a:blip r:embed="rId15"/>
              <a:stretch>
                <a:fillRect/>
              </a:stretch>
            </p:blipFill>
            <p:spPr>
              <a:xfrm>
                <a:off x="5637142" y="1143592"/>
                <a:ext cx="21312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6" name="Ink 25">
                <a:extLst>
                  <a:ext uri="{FF2B5EF4-FFF2-40B4-BE49-F238E27FC236}">
                    <a16:creationId xmlns:a16="http://schemas.microsoft.com/office/drawing/2014/main" id="{121D6D57-64D5-22C3-45A2-75FD238634D8}"/>
                  </a:ext>
                </a:extLst>
              </p14:cNvPr>
              <p14:cNvContentPartPr/>
              <p14:nvPr/>
            </p14:nvContentPartPr>
            <p14:xfrm>
              <a:off x="5781502" y="1166632"/>
              <a:ext cx="130680" cy="184320"/>
            </p14:xfrm>
          </p:contentPart>
        </mc:Choice>
        <mc:Fallback>
          <p:pic>
            <p:nvPicPr>
              <p:cNvPr id="26" name="Ink 25">
                <a:extLst>
                  <a:ext uri="{FF2B5EF4-FFF2-40B4-BE49-F238E27FC236}">
                    <a16:creationId xmlns:a16="http://schemas.microsoft.com/office/drawing/2014/main" id="{121D6D57-64D5-22C3-45A2-75FD238634D8}"/>
                  </a:ext>
                </a:extLst>
              </p:cNvPr>
              <p:cNvPicPr/>
              <p:nvPr/>
            </p:nvPicPr>
            <p:blipFill>
              <a:blip r:embed="rId17"/>
              <a:stretch>
                <a:fillRect/>
              </a:stretch>
            </p:blipFill>
            <p:spPr>
              <a:xfrm>
                <a:off x="5766022" y="1151152"/>
                <a:ext cx="16128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7" name="Ink 26">
                <a:extLst>
                  <a:ext uri="{FF2B5EF4-FFF2-40B4-BE49-F238E27FC236}">
                    <a16:creationId xmlns:a16="http://schemas.microsoft.com/office/drawing/2014/main" id="{7F972918-E564-44A5-B69B-8775DBB21ED3}"/>
                  </a:ext>
                </a:extLst>
              </p14:cNvPr>
              <p14:cNvContentPartPr/>
              <p14:nvPr/>
            </p14:nvContentPartPr>
            <p14:xfrm>
              <a:off x="5957902" y="1251232"/>
              <a:ext cx="38880" cy="391320"/>
            </p14:xfrm>
          </p:contentPart>
        </mc:Choice>
        <mc:Fallback>
          <p:pic>
            <p:nvPicPr>
              <p:cNvPr id="27" name="Ink 26">
                <a:extLst>
                  <a:ext uri="{FF2B5EF4-FFF2-40B4-BE49-F238E27FC236}">
                    <a16:creationId xmlns:a16="http://schemas.microsoft.com/office/drawing/2014/main" id="{7F972918-E564-44A5-B69B-8775DBB21ED3}"/>
                  </a:ext>
                </a:extLst>
              </p:cNvPr>
              <p:cNvPicPr/>
              <p:nvPr/>
            </p:nvPicPr>
            <p:blipFill>
              <a:blip r:embed="rId19"/>
              <a:stretch>
                <a:fillRect/>
              </a:stretch>
            </p:blipFill>
            <p:spPr>
              <a:xfrm>
                <a:off x="5942422" y="1235752"/>
                <a:ext cx="69480" cy="421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8" name="Ink 27">
                <a:extLst>
                  <a:ext uri="{FF2B5EF4-FFF2-40B4-BE49-F238E27FC236}">
                    <a16:creationId xmlns:a16="http://schemas.microsoft.com/office/drawing/2014/main" id="{91B2114C-9DC1-0793-1B3C-7B21975A327A}"/>
                  </a:ext>
                </a:extLst>
              </p14:cNvPr>
              <p14:cNvContentPartPr/>
              <p14:nvPr/>
            </p14:nvContentPartPr>
            <p14:xfrm>
              <a:off x="5928742" y="1159792"/>
              <a:ext cx="244080" cy="221760"/>
            </p14:xfrm>
          </p:contentPart>
        </mc:Choice>
        <mc:Fallback>
          <p:pic>
            <p:nvPicPr>
              <p:cNvPr id="28" name="Ink 27">
                <a:extLst>
                  <a:ext uri="{FF2B5EF4-FFF2-40B4-BE49-F238E27FC236}">
                    <a16:creationId xmlns:a16="http://schemas.microsoft.com/office/drawing/2014/main" id="{91B2114C-9DC1-0793-1B3C-7B21975A327A}"/>
                  </a:ext>
                </a:extLst>
              </p:cNvPr>
              <p:cNvPicPr/>
              <p:nvPr/>
            </p:nvPicPr>
            <p:blipFill>
              <a:blip r:embed="rId21"/>
              <a:stretch>
                <a:fillRect/>
              </a:stretch>
            </p:blipFill>
            <p:spPr>
              <a:xfrm>
                <a:off x="5913262" y="1144312"/>
                <a:ext cx="27468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9" name="Ink 28">
                <a:extLst>
                  <a:ext uri="{FF2B5EF4-FFF2-40B4-BE49-F238E27FC236}">
                    <a16:creationId xmlns:a16="http://schemas.microsoft.com/office/drawing/2014/main" id="{E0743F9E-BE49-F102-FEC4-22D39033416E}"/>
                  </a:ext>
                </a:extLst>
              </p14:cNvPr>
              <p14:cNvContentPartPr/>
              <p14:nvPr/>
            </p14:nvContentPartPr>
            <p14:xfrm>
              <a:off x="6149422" y="1154752"/>
              <a:ext cx="92520" cy="173160"/>
            </p14:xfrm>
          </p:contentPart>
        </mc:Choice>
        <mc:Fallback>
          <p:pic>
            <p:nvPicPr>
              <p:cNvPr id="29" name="Ink 28">
                <a:extLst>
                  <a:ext uri="{FF2B5EF4-FFF2-40B4-BE49-F238E27FC236}">
                    <a16:creationId xmlns:a16="http://schemas.microsoft.com/office/drawing/2014/main" id="{E0743F9E-BE49-F102-FEC4-22D39033416E}"/>
                  </a:ext>
                </a:extLst>
              </p:cNvPr>
              <p:cNvPicPr/>
              <p:nvPr/>
            </p:nvPicPr>
            <p:blipFill>
              <a:blip r:embed="rId23"/>
              <a:stretch>
                <a:fillRect/>
              </a:stretch>
            </p:blipFill>
            <p:spPr>
              <a:xfrm>
                <a:off x="6133882" y="1139272"/>
                <a:ext cx="1232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0" name="Ink 29">
                <a:extLst>
                  <a:ext uri="{FF2B5EF4-FFF2-40B4-BE49-F238E27FC236}">
                    <a16:creationId xmlns:a16="http://schemas.microsoft.com/office/drawing/2014/main" id="{F982D955-59EC-F5C7-53DE-10A6FF292460}"/>
                  </a:ext>
                </a:extLst>
              </p14:cNvPr>
              <p14:cNvContentPartPr/>
              <p14:nvPr/>
            </p14:nvContentPartPr>
            <p14:xfrm>
              <a:off x="6272182" y="1120912"/>
              <a:ext cx="138240" cy="207360"/>
            </p14:xfrm>
          </p:contentPart>
        </mc:Choice>
        <mc:Fallback>
          <p:pic>
            <p:nvPicPr>
              <p:cNvPr id="30" name="Ink 29">
                <a:extLst>
                  <a:ext uri="{FF2B5EF4-FFF2-40B4-BE49-F238E27FC236}">
                    <a16:creationId xmlns:a16="http://schemas.microsoft.com/office/drawing/2014/main" id="{F982D955-59EC-F5C7-53DE-10A6FF292460}"/>
                  </a:ext>
                </a:extLst>
              </p:cNvPr>
              <p:cNvPicPr/>
              <p:nvPr/>
            </p:nvPicPr>
            <p:blipFill>
              <a:blip r:embed="rId25"/>
              <a:stretch>
                <a:fillRect/>
              </a:stretch>
            </p:blipFill>
            <p:spPr>
              <a:xfrm>
                <a:off x="6256702" y="1105432"/>
                <a:ext cx="16884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1" name="Ink 30">
                <a:extLst>
                  <a:ext uri="{FF2B5EF4-FFF2-40B4-BE49-F238E27FC236}">
                    <a16:creationId xmlns:a16="http://schemas.microsoft.com/office/drawing/2014/main" id="{DC53FF07-8CEF-45F3-3017-632C7B52D72E}"/>
                  </a:ext>
                </a:extLst>
              </p14:cNvPr>
              <p14:cNvContentPartPr/>
              <p14:nvPr/>
            </p14:nvContentPartPr>
            <p14:xfrm>
              <a:off x="6356422" y="1066912"/>
              <a:ext cx="146160" cy="322560"/>
            </p14:xfrm>
          </p:contentPart>
        </mc:Choice>
        <mc:Fallback>
          <p:pic>
            <p:nvPicPr>
              <p:cNvPr id="31" name="Ink 30">
                <a:extLst>
                  <a:ext uri="{FF2B5EF4-FFF2-40B4-BE49-F238E27FC236}">
                    <a16:creationId xmlns:a16="http://schemas.microsoft.com/office/drawing/2014/main" id="{DC53FF07-8CEF-45F3-3017-632C7B52D72E}"/>
                  </a:ext>
                </a:extLst>
              </p:cNvPr>
              <p:cNvPicPr/>
              <p:nvPr/>
            </p:nvPicPr>
            <p:blipFill>
              <a:blip r:embed="rId27"/>
              <a:stretch>
                <a:fillRect/>
              </a:stretch>
            </p:blipFill>
            <p:spPr>
              <a:xfrm>
                <a:off x="6340942" y="1051432"/>
                <a:ext cx="17676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2" name="Ink 31">
                <a:extLst>
                  <a:ext uri="{FF2B5EF4-FFF2-40B4-BE49-F238E27FC236}">
                    <a16:creationId xmlns:a16="http://schemas.microsoft.com/office/drawing/2014/main" id="{16059BD3-34F9-8AE3-68E1-CEC524995D4A}"/>
                  </a:ext>
                </a:extLst>
              </p14:cNvPr>
              <p14:cNvContentPartPr/>
              <p14:nvPr/>
            </p14:nvContentPartPr>
            <p14:xfrm>
              <a:off x="6471622" y="1190752"/>
              <a:ext cx="153720" cy="129960"/>
            </p14:xfrm>
          </p:contentPart>
        </mc:Choice>
        <mc:Fallback>
          <p:pic>
            <p:nvPicPr>
              <p:cNvPr id="32" name="Ink 31">
                <a:extLst>
                  <a:ext uri="{FF2B5EF4-FFF2-40B4-BE49-F238E27FC236}">
                    <a16:creationId xmlns:a16="http://schemas.microsoft.com/office/drawing/2014/main" id="{16059BD3-34F9-8AE3-68E1-CEC524995D4A}"/>
                  </a:ext>
                </a:extLst>
              </p:cNvPr>
              <p:cNvPicPr/>
              <p:nvPr/>
            </p:nvPicPr>
            <p:blipFill>
              <a:blip r:embed="rId29"/>
              <a:stretch>
                <a:fillRect/>
              </a:stretch>
            </p:blipFill>
            <p:spPr>
              <a:xfrm>
                <a:off x="6456142" y="1175272"/>
                <a:ext cx="18432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3" name="Ink 32">
                <a:extLst>
                  <a:ext uri="{FF2B5EF4-FFF2-40B4-BE49-F238E27FC236}">
                    <a16:creationId xmlns:a16="http://schemas.microsoft.com/office/drawing/2014/main" id="{4C036048-D665-9A67-F857-49F6A2BD806E}"/>
                  </a:ext>
                </a:extLst>
              </p14:cNvPr>
              <p14:cNvContentPartPr/>
              <p14:nvPr/>
            </p14:nvContentPartPr>
            <p14:xfrm>
              <a:off x="3762262" y="1703392"/>
              <a:ext cx="803880" cy="457200"/>
            </p14:xfrm>
          </p:contentPart>
        </mc:Choice>
        <mc:Fallback>
          <p:pic>
            <p:nvPicPr>
              <p:cNvPr id="33" name="Ink 32">
                <a:extLst>
                  <a:ext uri="{FF2B5EF4-FFF2-40B4-BE49-F238E27FC236}">
                    <a16:creationId xmlns:a16="http://schemas.microsoft.com/office/drawing/2014/main" id="{4C036048-D665-9A67-F857-49F6A2BD806E}"/>
                  </a:ext>
                </a:extLst>
              </p:cNvPr>
              <p:cNvPicPr/>
              <p:nvPr/>
            </p:nvPicPr>
            <p:blipFill>
              <a:blip r:embed="rId31"/>
              <a:stretch>
                <a:fillRect/>
              </a:stretch>
            </p:blipFill>
            <p:spPr>
              <a:xfrm>
                <a:off x="3746782" y="1687900"/>
                <a:ext cx="834480" cy="487824"/>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4" name="Ink 33">
                <a:extLst>
                  <a:ext uri="{FF2B5EF4-FFF2-40B4-BE49-F238E27FC236}">
                    <a16:creationId xmlns:a16="http://schemas.microsoft.com/office/drawing/2014/main" id="{DD6C041F-A916-BC7D-5689-80539976944C}"/>
                  </a:ext>
                </a:extLst>
              </p14:cNvPr>
              <p14:cNvContentPartPr/>
              <p14:nvPr/>
            </p14:nvContentPartPr>
            <p14:xfrm>
              <a:off x="4332142" y="1941352"/>
              <a:ext cx="107640" cy="77040"/>
            </p14:xfrm>
          </p:contentPart>
        </mc:Choice>
        <mc:Fallback>
          <p:pic>
            <p:nvPicPr>
              <p:cNvPr id="34" name="Ink 33">
                <a:extLst>
                  <a:ext uri="{FF2B5EF4-FFF2-40B4-BE49-F238E27FC236}">
                    <a16:creationId xmlns:a16="http://schemas.microsoft.com/office/drawing/2014/main" id="{DD6C041F-A916-BC7D-5689-80539976944C}"/>
                  </a:ext>
                </a:extLst>
              </p:cNvPr>
              <p:cNvPicPr/>
              <p:nvPr/>
            </p:nvPicPr>
            <p:blipFill>
              <a:blip r:embed="rId33"/>
              <a:stretch>
                <a:fillRect/>
              </a:stretch>
            </p:blipFill>
            <p:spPr>
              <a:xfrm>
                <a:off x="4316662" y="1925872"/>
                <a:ext cx="13824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5" name="Ink 34">
                <a:extLst>
                  <a:ext uri="{FF2B5EF4-FFF2-40B4-BE49-F238E27FC236}">
                    <a16:creationId xmlns:a16="http://schemas.microsoft.com/office/drawing/2014/main" id="{1033490E-C2CC-C1EC-C518-A7D2CED61400}"/>
                  </a:ext>
                </a:extLst>
              </p14:cNvPr>
              <p14:cNvContentPartPr/>
              <p14:nvPr/>
            </p14:nvContentPartPr>
            <p14:xfrm>
              <a:off x="4431862" y="1933432"/>
              <a:ext cx="61560" cy="253440"/>
            </p14:xfrm>
          </p:contentPart>
        </mc:Choice>
        <mc:Fallback>
          <p:pic>
            <p:nvPicPr>
              <p:cNvPr id="35" name="Ink 34">
                <a:extLst>
                  <a:ext uri="{FF2B5EF4-FFF2-40B4-BE49-F238E27FC236}">
                    <a16:creationId xmlns:a16="http://schemas.microsoft.com/office/drawing/2014/main" id="{1033490E-C2CC-C1EC-C518-A7D2CED61400}"/>
                  </a:ext>
                </a:extLst>
              </p:cNvPr>
              <p:cNvPicPr/>
              <p:nvPr/>
            </p:nvPicPr>
            <p:blipFill>
              <a:blip r:embed="rId35"/>
              <a:stretch>
                <a:fillRect/>
              </a:stretch>
            </p:blipFill>
            <p:spPr>
              <a:xfrm>
                <a:off x="4416472" y="1917952"/>
                <a:ext cx="91982"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6" name="Ink 35">
                <a:extLst>
                  <a:ext uri="{FF2B5EF4-FFF2-40B4-BE49-F238E27FC236}">
                    <a16:creationId xmlns:a16="http://schemas.microsoft.com/office/drawing/2014/main" id="{E97E369B-2A5C-2BE5-75F8-4F12BFCA7346}"/>
                  </a:ext>
                </a:extLst>
              </p14:cNvPr>
              <p14:cNvContentPartPr/>
              <p14:nvPr/>
            </p14:nvContentPartPr>
            <p14:xfrm>
              <a:off x="4531582" y="1919032"/>
              <a:ext cx="214920" cy="156960"/>
            </p14:xfrm>
          </p:contentPart>
        </mc:Choice>
        <mc:Fallback>
          <p:pic>
            <p:nvPicPr>
              <p:cNvPr id="36" name="Ink 35">
                <a:extLst>
                  <a:ext uri="{FF2B5EF4-FFF2-40B4-BE49-F238E27FC236}">
                    <a16:creationId xmlns:a16="http://schemas.microsoft.com/office/drawing/2014/main" id="{E97E369B-2A5C-2BE5-75F8-4F12BFCA7346}"/>
                  </a:ext>
                </a:extLst>
              </p:cNvPr>
              <p:cNvPicPr/>
              <p:nvPr/>
            </p:nvPicPr>
            <p:blipFill>
              <a:blip r:embed="rId37"/>
              <a:stretch>
                <a:fillRect/>
              </a:stretch>
            </p:blipFill>
            <p:spPr>
              <a:xfrm>
                <a:off x="4516128" y="1903552"/>
                <a:ext cx="245469"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7" name="Ink 36">
                <a:extLst>
                  <a:ext uri="{FF2B5EF4-FFF2-40B4-BE49-F238E27FC236}">
                    <a16:creationId xmlns:a16="http://schemas.microsoft.com/office/drawing/2014/main" id="{F71C9EC6-65DA-5247-6CDC-8E8A0993FEAB}"/>
                  </a:ext>
                </a:extLst>
              </p14:cNvPr>
              <p14:cNvContentPartPr/>
              <p14:nvPr/>
            </p14:nvContentPartPr>
            <p14:xfrm>
              <a:off x="4661902" y="1910392"/>
              <a:ext cx="122040" cy="161280"/>
            </p14:xfrm>
          </p:contentPart>
        </mc:Choice>
        <mc:Fallback>
          <p:pic>
            <p:nvPicPr>
              <p:cNvPr id="37" name="Ink 36">
                <a:extLst>
                  <a:ext uri="{FF2B5EF4-FFF2-40B4-BE49-F238E27FC236}">
                    <a16:creationId xmlns:a16="http://schemas.microsoft.com/office/drawing/2014/main" id="{F71C9EC6-65DA-5247-6CDC-8E8A0993FEAB}"/>
                  </a:ext>
                </a:extLst>
              </p:cNvPr>
              <p:cNvPicPr/>
              <p:nvPr/>
            </p:nvPicPr>
            <p:blipFill>
              <a:blip r:embed="rId39"/>
              <a:stretch>
                <a:fillRect/>
              </a:stretch>
            </p:blipFill>
            <p:spPr>
              <a:xfrm>
                <a:off x="4646468" y="1894912"/>
                <a:ext cx="15255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3" name="Ink 42">
                <a:extLst>
                  <a:ext uri="{FF2B5EF4-FFF2-40B4-BE49-F238E27FC236}">
                    <a16:creationId xmlns:a16="http://schemas.microsoft.com/office/drawing/2014/main" id="{A2B5FD96-F9A3-4F08-03BF-2E7E9C695D09}"/>
                  </a:ext>
                </a:extLst>
              </p14:cNvPr>
              <p14:cNvContentPartPr/>
              <p14:nvPr/>
            </p14:nvContentPartPr>
            <p14:xfrm>
              <a:off x="6226102" y="1649752"/>
              <a:ext cx="337680" cy="192240"/>
            </p14:xfrm>
          </p:contentPart>
        </mc:Choice>
        <mc:Fallback>
          <p:pic>
            <p:nvPicPr>
              <p:cNvPr id="43" name="Ink 42">
                <a:extLst>
                  <a:ext uri="{FF2B5EF4-FFF2-40B4-BE49-F238E27FC236}">
                    <a16:creationId xmlns:a16="http://schemas.microsoft.com/office/drawing/2014/main" id="{A2B5FD96-F9A3-4F08-03BF-2E7E9C695D09}"/>
                  </a:ext>
                </a:extLst>
              </p:cNvPr>
              <p:cNvPicPr/>
              <p:nvPr/>
            </p:nvPicPr>
            <p:blipFill>
              <a:blip r:embed="rId41"/>
              <a:stretch>
                <a:fillRect/>
              </a:stretch>
            </p:blipFill>
            <p:spPr>
              <a:xfrm>
                <a:off x="6210622" y="1634243"/>
                <a:ext cx="368280" cy="222897"/>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4" name="Ink 43">
                <a:extLst>
                  <a:ext uri="{FF2B5EF4-FFF2-40B4-BE49-F238E27FC236}">
                    <a16:creationId xmlns:a16="http://schemas.microsoft.com/office/drawing/2014/main" id="{DAAD7E76-3A12-D9FA-07E1-E2BD76725C18}"/>
                  </a:ext>
                </a:extLst>
              </p14:cNvPr>
              <p14:cNvContentPartPr/>
              <p14:nvPr/>
            </p14:nvContentPartPr>
            <p14:xfrm>
              <a:off x="5919382" y="1803112"/>
              <a:ext cx="882360" cy="376200"/>
            </p14:xfrm>
          </p:contentPart>
        </mc:Choice>
        <mc:Fallback>
          <p:pic>
            <p:nvPicPr>
              <p:cNvPr id="44" name="Ink 43">
                <a:extLst>
                  <a:ext uri="{FF2B5EF4-FFF2-40B4-BE49-F238E27FC236}">
                    <a16:creationId xmlns:a16="http://schemas.microsoft.com/office/drawing/2014/main" id="{DAAD7E76-3A12-D9FA-07E1-E2BD76725C18}"/>
                  </a:ext>
                </a:extLst>
              </p:cNvPr>
              <p:cNvPicPr/>
              <p:nvPr/>
            </p:nvPicPr>
            <p:blipFill>
              <a:blip r:embed="rId43"/>
              <a:stretch>
                <a:fillRect/>
              </a:stretch>
            </p:blipFill>
            <p:spPr>
              <a:xfrm>
                <a:off x="5903896" y="1787617"/>
                <a:ext cx="912972" cy="406829"/>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8" name="Ink 57">
                <a:extLst>
                  <a:ext uri="{FF2B5EF4-FFF2-40B4-BE49-F238E27FC236}">
                    <a16:creationId xmlns:a16="http://schemas.microsoft.com/office/drawing/2014/main" id="{93F965F9-ECD5-19DC-85AE-077BDB4A9185}"/>
                  </a:ext>
                </a:extLst>
              </p14:cNvPr>
              <p14:cNvContentPartPr/>
              <p14:nvPr/>
            </p14:nvContentPartPr>
            <p14:xfrm>
              <a:off x="2982502" y="2379112"/>
              <a:ext cx="1924920" cy="1303200"/>
            </p14:xfrm>
          </p:contentPart>
        </mc:Choice>
        <mc:Fallback>
          <p:pic>
            <p:nvPicPr>
              <p:cNvPr id="58" name="Ink 57">
                <a:extLst>
                  <a:ext uri="{FF2B5EF4-FFF2-40B4-BE49-F238E27FC236}">
                    <a16:creationId xmlns:a16="http://schemas.microsoft.com/office/drawing/2014/main" id="{93F965F9-ECD5-19DC-85AE-077BDB4A9185}"/>
                  </a:ext>
                </a:extLst>
              </p:cNvPr>
              <p:cNvPicPr/>
              <p:nvPr/>
            </p:nvPicPr>
            <p:blipFill>
              <a:blip r:embed="rId45"/>
              <a:stretch>
                <a:fillRect/>
              </a:stretch>
            </p:blipFill>
            <p:spPr>
              <a:xfrm>
                <a:off x="2967022" y="2363628"/>
                <a:ext cx="1955520" cy="1333808"/>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70" name="Ink 69">
                <a:extLst>
                  <a:ext uri="{FF2B5EF4-FFF2-40B4-BE49-F238E27FC236}">
                    <a16:creationId xmlns:a16="http://schemas.microsoft.com/office/drawing/2014/main" id="{3DDC65E0-0747-AA48-B620-72E72929EEEB}"/>
                  </a:ext>
                </a:extLst>
              </p14:cNvPr>
              <p14:cNvContentPartPr/>
              <p14:nvPr/>
            </p14:nvContentPartPr>
            <p14:xfrm>
              <a:off x="6555862" y="2907232"/>
              <a:ext cx="540360" cy="621360"/>
            </p14:xfrm>
          </p:contentPart>
        </mc:Choice>
        <mc:Fallback>
          <p:pic>
            <p:nvPicPr>
              <p:cNvPr id="70" name="Ink 69">
                <a:extLst>
                  <a:ext uri="{FF2B5EF4-FFF2-40B4-BE49-F238E27FC236}">
                    <a16:creationId xmlns:a16="http://schemas.microsoft.com/office/drawing/2014/main" id="{3DDC65E0-0747-AA48-B620-72E72929EEEB}"/>
                  </a:ext>
                </a:extLst>
              </p:cNvPr>
              <p:cNvPicPr/>
              <p:nvPr/>
            </p:nvPicPr>
            <p:blipFill>
              <a:blip r:embed="rId47"/>
              <a:stretch>
                <a:fillRect/>
              </a:stretch>
            </p:blipFill>
            <p:spPr>
              <a:xfrm>
                <a:off x="6540382" y="2891752"/>
                <a:ext cx="570960" cy="6519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1" name="Ink 70">
                <a:extLst>
                  <a:ext uri="{FF2B5EF4-FFF2-40B4-BE49-F238E27FC236}">
                    <a16:creationId xmlns:a16="http://schemas.microsoft.com/office/drawing/2014/main" id="{58272C1C-56B2-F65C-CDE7-0B07E20BE1BB}"/>
                  </a:ext>
                </a:extLst>
              </p14:cNvPr>
              <p14:cNvContentPartPr/>
              <p14:nvPr/>
            </p14:nvContentPartPr>
            <p14:xfrm>
              <a:off x="6663142" y="2257432"/>
              <a:ext cx="1725840" cy="464400"/>
            </p14:xfrm>
          </p:contentPart>
        </mc:Choice>
        <mc:Fallback>
          <p:pic>
            <p:nvPicPr>
              <p:cNvPr id="71" name="Ink 70">
                <a:extLst>
                  <a:ext uri="{FF2B5EF4-FFF2-40B4-BE49-F238E27FC236}">
                    <a16:creationId xmlns:a16="http://schemas.microsoft.com/office/drawing/2014/main" id="{58272C1C-56B2-F65C-CDE7-0B07E20BE1BB}"/>
                  </a:ext>
                </a:extLst>
              </p:cNvPr>
              <p:cNvPicPr/>
              <p:nvPr/>
            </p:nvPicPr>
            <p:blipFill>
              <a:blip r:embed="rId49"/>
              <a:stretch>
                <a:fillRect/>
              </a:stretch>
            </p:blipFill>
            <p:spPr>
              <a:xfrm>
                <a:off x="6647659" y="2241964"/>
                <a:ext cx="1756446" cy="494976"/>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75" name="Ink 74">
                <a:extLst>
                  <a:ext uri="{FF2B5EF4-FFF2-40B4-BE49-F238E27FC236}">
                    <a16:creationId xmlns:a16="http://schemas.microsoft.com/office/drawing/2014/main" id="{7EB45AD7-2ECB-2FCB-F3B6-4DC78B147145}"/>
                  </a:ext>
                </a:extLst>
              </p14:cNvPr>
              <p14:cNvContentPartPr/>
              <p14:nvPr/>
            </p14:nvContentPartPr>
            <p14:xfrm>
              <a:off x="6348862" y="2915152"/>
              <a:ext cx="414360" cy="291600"/>
            </p14:xfrm>
          </p:contentPart>
        </mc:Choice>
        <mc:Fallback>
          <p:pic>
            <p:nvPicPr>
              <p:cNvPr id="75" name="Ink 74">
                <a:extLst>
                  <a:ext uri="{FF2B5EF4-FFF2-40B4-BE49-F238E27FC236}">
                    <a16:creationId xmlns:a16="http://schemas.microsoft.com/office/drawing/2014/main" id="{7EB45AD7-2ECB-2FCB-F3B6-4DC78B147145}"/>
                  </a:ext>
                </a:extLst>
              </p:cNvPr>
              <p:cNvPicPr/>
              <p:nvPr/>
            </p:nvPicPr>
            <p:blipFill>
              <a:blip r:embed="rId51"/>
              <a:stretch>
                <a:fillRect/>
              </a:stretch>
            </p:blipFill>
            <p:spPr>
              <a:xfrm>
                <a:off x="6333382" y="2899691"/>
                <a:ext cx="444960" cy="322162"/>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78" name="Ink 77">
                <a:extLst>
                  <a:ext uri="{FF2B5EF4-FFF2-40B4-BE49-F238E27FC236}">
                    <a16:creationId xmlns:a16="http://schemas.microsoft.com/office/drawing/2014/main" id="{0F900C08-496D-DC2B-063F-2B1497BFD059}"/>
                  </a:ext>
                </a:extLst>
              </p14:cNvPr>
              <p14:cNvContentPartPr/>
              <p14:nvPr/>
            </p14:nvContentPartPr>
            <p14:xfrm>
              <a:off x="7269022" y="2930272"/>
              <a:ext cx="959040" cy="491400"/>
            </p14:xfrm>
          </p:contentPart>
        </mc:Choice>
        <mc:Fallback>
          <p:pic>
            <p:nvPicPr>
              <p:cNvPr id="78" name="Ink 77">
                <a:extLst>
                  <a:ext uri="{FF2B5EF4-FFF2-40B4-BE49-F238E27FC236}">
                    <a16:creationId xmlns:a16="http://schemas.microsoft.com/office/drawing/2014/main" id="{0F900C08-496D-DC2B-063F-2B1497BFD059}"/>
                  </a:ext>
                </a:extLst>
              </p:cNvPr>
              <p:cNvPicPr/>
              <p:nvPr/>
            </p:nvPicPr>
            <p:blipFill>
              <a:blip r:embed="rId53"/>
              <a:stretch>
                <a:fillRect/>
              </a:stretch>
            </p:blipFill>
            <p:spPr>
              <a:xfrm>
                <a:off x="7253536" y="2914781"/>
                <a:ext cx="989651" cy="522022"/>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82" name="Ink 81">
                <a:extLst>
                  <a:ext uri="{FF2B5EF4-FFF2-40B4-BE49-F238E27FC236}">
                    <a16:creationId xmlns:a16="http://schemas.microsoft.com/office/drawing/2014/main" id="{F01904A1-6D79-5B92-98D5-04102FD6B64A}"/>
                  </a:ext>
                </a:extLst>
              </p14:cNvPr>
              <p14:cNvContentPartPr/>
              <p14:nvPr/>
            </p14:nvContentPartPr>
            <p14:xfrm>
              <a:off x="2970622" y="2969512"/>
              <a:ext cx="449640" cy="344520"/>
            </p14:xfrm>
          </p:contentPart>
        </mc:Choice>
        <mc:Fallback>
          <p:pic>
            <p:nvPicPr>
              <p:cNvPr id="82" name="Ink 81">
                <a:extLst>
                  <a:ext uri="{FF2B5EF4-FFF2-40B4-BE49-F238E27FC236}">
                    <a16:creationId xmlns:a16="http://schemas.microsoft.com/office/drawing/2014/main" id="{F01904A1-6D79-5B92-98D5-04102FD6B64A}"/>
                  </a:ext>
                </a:extLst>
              </p:cNvPr>
              <p:cNvPicPr/>
              <p:nvPr/>
            </p:nvPicPr>
            <p:blipFill>
              <a:blip r:embed="rId55"/>
              <a:stretch>
                <a:fillRect/>
              </a:stretch>
            </p:blipFill>
            <p:spPr>
              <a:xfrm>
                <a:off x="2955130" y="2954032"/>
                <a:ext cx="480265"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99" name="Ink 98">
                <a:extLst>
                  <a:ext uri="{FF2B5EF4-FFF2-40B4-BE49-F238E27FC236}">
                    <a16:creationId xmlns:a16="http://schemas.microsoft.com/office/drawing/2014/main" id="{B780D0EC-CD2B-5006-A27C-707F103AE65D}"/>
                  </a:ext>
                </a:extLst>
              </p14:cNvPr>
              <p14:cNvContentPartPr/>
              <p14:nvPr/>
            </p14:nvContentPartPr>
            <p14:xfrm>
              <a:off x="1602262" y="4464952"/>
              <a:ext cx="1419120" cy="474840"/>
            </p14:xfrm>
          </p:contentPart>
        </mc:Choice>
        <mc:Fallback>
          <p:pic>
            <p:nvPicPr>
              <p:cNvPr id="99" name="Ink 98">
                <a:extLst>
                  <a:ext uri="{FF2B5EF4-FFF2-40B4-BE49-F238E27FC236}">
                    <a16:creationId xmlns:a16="http://schemas.microsoft.com/office/drawing/2014/main" id="{B780D0EC-CD2B-5006-A27C-707F103AE65D}"/>
                  </a:ext>
                </a:extLst>
              </p:cNvPr>
              <p:cNvPicPr/>
              <p:nvPr/>
            </p:nvPicPr>
            <p:blipFill>
              <a:blip r:embed="rId57"/>
              <a:stretch>
                <a:fillRect/>
              </a:stretch>
            </p:blipFill>
            <p:spPr>
              <a:xfrm>
                <a:off x="1586778" y="4449472"/>
                <a:ext cx="1449728" cy="5054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00" name="Ink 99">
                <a:extLst>
                  <a:ext uri="{FF2B5EF4-FFF2-40B4-BE49-F238E27FC236}">
                    <a16:creationId xmlns:a16="http://schemas.microsoft.com/office/drawing/2014/main" id="{91690DAB-F7C4-3E8E-217D-3308846AFF36}"/>
                  </a:ext>
                </a:extLst>
              </p14:cNvPr>
              <p14:cNvContentPartPr/>
              <p14:nvPr/>
            </p14:nvContentPartPr>
            <p14:xfrm>
              <a:off x="2223622" y="3819832"/>
              <a:ext cx="1350000" cy="429840"/>
            </p14:xfrm>
          </p:contentPart>
        </mc:Choice>
        <mc:Fallback>
          <p:pic>
            <p:nvPicPr>
              <p:cNvPr id="100" name="Ink 99">
                <a:extLst>
                  <a:ext uri="{FF2B5EF4-FFF2-40B4-BE49-F238E27FC236}">
                    <a16:creationId xmlns:a16="http://schemas.microsoft.com/office/drawing/2014/main" id="{91690DAB-F7C4-3E8E-217D-3308846AFF36}"/>
                  </a:ext>
                </a:extLst>
              </p:cNvPr>
              <p:cNvPicPr/>
              <p:nvPr/>
            </p:nvPicPr>
            <p:blipFill>
              <a:blip r:embed="rId59"/>
              <a:stretch>
                <a:fillRect/>
              </a:stretch>
            </p:blipFill>
            <p:spPr>
              <a:xfrm>
                <a:off x="2208142" y="3804339"/>
                <a:ext cx="1380600" cy="460466"/>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01" name="Ink 100">
                <a:extLst>
                  <a:ext uri="{FF2B5EF4-FFF2-40B4-BE49-F238E27FC236}">
                    <a16:creationId xmlns:a16="http://schemas.microsoft.com/office/drawing/2014/main" id="{DB7396AA-7512-36E7-9362-36A6ECC32AE4}"/>
                  </a:ext>
                </a:extLst>
              </p14:cNvPr>
              <p14:cNvContentPartPr/>
              <p14:nvPr/>
            </p14:nvContentPartPr>
            <p14:xfrm>
              <a:off x="3021022" y="4406992"/>
              <a:ext cx="314640" cy="209160"/>
            </p14:xfrm>
          </p:contentPart>
        </mc:Choice>
        <mc:Fallback>
          <p:pic>
            <p:nvPicPr>
              <p:cNvPr id="101" name="Ink 100">
                <a:extLst>
                  <a:ext uri="{FF2B5EF4-FFF2-40B4-BE49-F238E27FC236}">
                    <a16:creationId xmlns:a16="http://schemas.microsoft.com/office/drawing/2014/main" id="{DB7396AA-7512-36E7-9362-36A6ECC32AE4}"/>
                  </a:ext>
                </a:extLst>
              </p:cNvPr>
              <p:cNvPicPr/>
              <p:nvPr/>
            </p:nvPicPr>
            <p:blipFill>
              <a:blip r:embed="rId61"/>
              <a:stretch>
                <a:fillRect/>
              </a:stretch>
            </p:blipFill>
            <p:spPr>
              <a:xfrm>
                <a:off x="3005560" y="4391512"/>
                <a:ext cx="345205"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19" name="Ink 118">
                <a:extLst>
                  <a:ext uri="{FF2B5EF4-FFF2-40B4-BE49-F238E27FC236}">
                    <a16:creationId xmlns:a16="http://schemas.microsoft.com/office/drawing/2014/main" id="{51E371FA-9C9A-3AC6-A7A5-2BE6FA615314}"/>
                  </a:ext>
                </a:extLst>
              </p14:cNvPr>
              <p14:cNvContentPartPr/>
              <p14:nvPr/>
            </p14:nvContentPartPr>
            <p14:xfrm>
              <a:off x="5923702" y="3712552"/>
              <a:ext cx="1805760" cy="1043280"/>
            </p14:xfrm>
          </p:contentPart>
        </mc:Choice>
        <mc:Fallback>
          <p:pic>
            <p:nvPicPr>
              <p:cNvPr id="119" name="Ink 118">
                <a:extLst>
                  <a:ext uri="{FF2B5EF4-FFF2-40B4-BE49-F238E27FC236}">
                    <a16:creationId xmlns:a16="http://schemas.microsoft.com/office/drawing/2014/main" id="{51E371FA-9C9A-3AC6-A7A5-2BE6FA615314}"/>
                  </a:ext>
                </a:extLst>
              </p:cNvPr>
              <p:cNvPicPr/>
              <p:nvPr/>
            </p:nvPicPr>
            <p:blipFill>
              <a:blip r:embed="rId63"/>
              <a:stretch>
                <a:fillRect/>
              </a:stretch>
            </p:blipFill>
            <p:spPr>
              <a:xfrm>
                <a:off x="5908222" y="3697072"/>
                <a:ext cx="1836360" cy="10738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22" name="Ink 121">
                <a:extLst>
                  <a:ext uri="{FF2B5EF4-FFF2-40B4-BE49-F238E27FC236}">
                    <a16:creationId xmlns:a16="http://schemas.microsoft.com/office/drawing/2014/main" id="{902FE1ED-9438-FF86-7C7F-711343A614D1}"/>
                  </a:ext>
                </a:extLst>
              </p14:cNvPr>
              <p14:cNvContentPartPr/>
              <p14:nvPr/>
            </p14:nvContentPartPr>
            <p14:xfrm>
              <a:off x="6954742" y="4243192"/>
              <a:ext cx="344160" cy="232920"/>
            </p14:xfrm>
          </p:contentPart>
        </mc:Choice>
        <mc:Fallback>
          <p:pic>
            <p:nvPicPr>
              <p:cNvPr id="122" name="Ink 121">
                <a:extLst>
                  <a:ext uri="{FF2B5EF4-FFF2-40B4-BE49-F238E27FC236}">
                    <a16:creationId xmlns:a16="http://schemas.microsoft.com/office/drawing/2014/main" id="{902FE1ED-9438-FF86-7C7F-711343A614D1}"/>
                  </a:ext>
                </a:extLst>
              </p:cNvPr>
              <p:cNvPicPr/>
              <p:nvPr/>
            </p:nvPicPr>
            <p:blipFill>
              <a:blip r:embed="rId65"/>
              <a:stretch>
                <a:fillRect/>
              </a:stretch>
            </p:blipFill>
            <p:spPr>
              <a:xfrm>
                <a:off x="6939278" y="4227712"/>
                <a:ext cx="374728"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25" name="Ink 124">
                <a:extLst>
                  <a:ext uri="{FF2B5EF4-FFF2-40B4-BE49-F238E27FC236}">
                    <a16:creationId xmlns:a16="http://schemas.microsoft.com/office/drawing/2014/main" id="{BF8F70A7-43E4-0AA1-FA9F-84673746E788}"/>
                  </a:ext>
                </a:extLst>
              </p14:cNvPr>
              <p14:cNvContentPartPr/>
              <p14:nvPr/>
            </p14:nvContentPartPr>
            <p14:xfrm>
              <a:off x="3741742" y="1603672"/>
              <a:ext cx="222840" cy="262080"/>
            </p14:xfrm>
          </p:contentPart>
        </mc:Choice>
        <mc:Fallback>
          <p:pic>
            <p:nvPicPr>
              <p:cNvPr id="125" name="Ink 124">
                <a:extLst>
                  <a:ext uri="{FF2B5EF4-FFF2-40B4-BE49-F238E27FC236}">
                    <a16:creationId xmlns:a16="http://schemas.microsoft.com/office/drawing/2014/main" id="{BF8F70A7-43E4-0AA1-FA9F-84673746E788}"/>
                  </a:ext>
                </a:extLst>
              </p:cNvPr>
              <p:cNvPicPr/>
              <p:nvPr/>
            </p:nvPicPr>
            <p:blipFill>
              <a:blip r:embed="rId67"/>
              <a:stretch>
                <a:fillRect/>
              </a:stretch>
            </p:blipFill>
            <p:spPr>
              <a:xfrm>
                <a:off x="3730942" y="1592857"/>
                <a:ext cx="244080" cy="283349"/>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28" name="Ink 127">
                <a:extLst>
                  <a:ext uri="{FF2B5EF4-FFF2-40B4-BE49-F238E27FC236}">
                    <a16:creationId xmlns:a16="http://schemas.microsoft.com/office/drawing/2014/main" id="{96A07983-D413-3847-7F22-821258475CD0}"/>
                  </a:ext>
                </a:extLst>
              </p14:cNvPr>
              <p14:cNvContentPartPr/>
              <p14:nvPr/>
            </p14:nvContentPartPr>
            <p14:xfrm>
              <a:off x="7038982" y="1619152"/>
              <a:ext cx="353160" cy="237960"/>
            </p14:xfrm>
          </p:contentPart>
        </mc:Choice>
        <mc:Fallback>
          <p:pic>
            <p:nvPicPr>
              <p:cNvPr id="128" name="Ink 127">
                <a:extLst>
                  <a:ext uri="{FF2B5EF4-FFF2-40B4-BE49-F238E27FC236}">
                    <a16:creationId xmlns:a16="http://schemas.microsoft.com/office/drawing/2014/main" id="{96A07983-D413-3847-7F22-821258475CD0}"/>
                  </a:ext>
                </a:extLst>
              </p:cNvPr>
              <p:cNvPicPr/>
              <p:nvPr/>
            </p:nvPicPr>
            <p:blipFill>
              <a:blip r:embed="rId69"/>
              <a:stretch>
                <a:fillRect/>
              </a:stretch>
            </p:blipFill>
            <p:spPr>
              <a:xfrm>
                <a:off x="7028171" y="1608352"/>
                <a:ext cx="374422" cy="259200"/>
              </a:xfrm>
              <a:prstGeom prst="rect">
                <a:avLst/>
              </a:prstGeom>
            </p:spPr>
          </p:pic>
        </mc:Fallback>
      </mc:AlternateContent>
      <p:sp>
        <p:nvSpPr>
          <p:cNvPr id="5" name="TextBox 4">
            <a:extLst>
              <a:ext uri="{FF2B5EF4-FFF2-40B4-BE49-F238E27FC236}">
                <a16:creationId xmlns:a16="http://schemas.microsoft.com/office/drawing/2014/main" id="{1AD1D75A-793A-F255-B8A7-557ACACA39BD}"/>
              </a:ext>
            </a:extLst>
          </p:cNvPr>
          <p:cNvSpPr txBox="1"/>
          <p:nvPr/>
        </p:nvSpPr>
        <p:spPr>
          <a:xfrm>
            <a:off x="6954742" y="507860"/>
            <a:ext cx="4520468" cy="369332"/>
          </a:xfrm>
          <a:prstGeom prst="rect">
            <a:avLst/>
          </a:prstGeom>
          <a:noFill/>
        </p:spPr>
        <p:txBody>
          <a:bodyPr wrap="none" rtlCol="0">
            <a:spAutoFit/>
          </a:bodyPr>
          <a:lstStyle/>
          <a:p>
            <a:r>
              <a:rPr lang="en-US"/>
              <a:t>The first node is about liking or not espresso</a:t>
            </a:r>
          </a:p>
        </p:txBody>
      </p:sp>
    </p:spTree>
    <p:extLst>
      <p:ext uri="{BB962C8B-B14F-4D97-AF65-F5344CB8AC3E}">
        <p14:creationId xmlns:p14="http://schemas.microsoft.com/office/powerpoint/2010/main" val="2451026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8" name="Ink 17">
                <a:extLst>
                  <a:ext uri="{FF2B5EF4-FFF2-40B4-BE49-F238E27FC236}">
                    <a16:creationId xmlns:a16="http://schemas.microsoft.com/office/drawing/2014/main" id="{35C06A1A-E615-CC0F-0594-E773A81A2549}"/>
                  </a:ext>
                </a:extLst>
              </p14:cNvPr>
              <p14:cNvContentPartPr/>
              <p14:nvPr/>
            </p14:nvContentPartPr>
            <p14:xfrm>
              <a:off x="4880661" y="243035"/>
              <a:ext cx="2268000" cy="478800"/>
            </p14:xfrm>
          </p:contentPart>
        </mc:Choice>
        <mc:Fallback>
          <p:pic>
            <p:nvPicPr>
              <p:cNvPr id="18" name="Ink 17">
                <a:extLst>
                  <a:ext uri="{FF2B5EF4-FFF2-40B4-BE49-F238E27FC236}">
                    <a16:creationId xmlns:a16="http://schemas.microsoft.com/office/drawing/2014/main" id="{35C06A1A-E615-CC0F-0594-E773A81A2549}"/>
                  </a:ext>
                </a:extLst>
              </p:cNvPr>
              <p:cNvPicPr/>
              <p:nvPr/>
            </p:nvPicPr>
            <p:blipFill>
              <a:blip r:embed="rId3"/>
              <a:stretch>
                <a:fillRect/>
              </a:stretch>
            </p:blipFill>
            <p:spPr>
              <a:xfrm>
                <a:off x="4865179" y="227555"/>
                <a:ext cx="2298605" cy="509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0" name="Ink 39">
                <a:extLst>
                  <a:ext uri="{FF2B5EF4-FFF2-40B4-BE49-F238E27FC236}">
                    <a16:creationId xmlns:a16="http://schemas.microsoft.com/office/drawing/2014/main" id="{6454764C-A674-6B8A-FA45-7673A01D0791}"/>
                  </a:ext>
                </a:extLst>
              </p14:cNvPr>
              <p14:cNvContentPartPr/>
              <p14:nvPr/>
            </p14:nvContentPartPr>
            <p14:xfrm>
              <a:off x="4041861" y="1591235"/>
              <a:ext cx="913320" cy="759960"/>
            </p14:xfrm>
          </p:contentPart>
        </mc:Choice>
        <mc:Fallback>
          <p:pic>
            <p:nvPicPr>
              <p:cNvPr id="40" name="Ink 39">
                <a:extLst>
                  <a:ext uri="{FF2B5EF4-FFF2-40B4-BE49-F238E27FC236}">
                    <a16:creationId xmlns:a16="http://schemas.microsoft.com/office/drawing/2014/main" id="{6454764C-A674-6B8A-FA45-7673A01D0791}"/>
                  </a:ext>
                </a:extLst>
              </p:cNvPr>
              <p:cNvPicPr/>
              <p:nvPr/>
            </p:nvPicPr>
            <p:blipFill>
              <a:blip r:embed="rId5"/>
              <a:stretch>
                <a:fillRect/>
              </a:stretch>
            </p:blipFill>
            <p:spPr>
              <a:xfrm>
                <a:off x="4026375" y="1575755"/>
                <a:ext cx="943932" cy="790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1" name="Ink 40">
                <a:extLst>
                  <a:ext uri="{FF2B5EF4-FFF2-40B4-BE49-F238E27FC236}">
                    <a16:creationId xmlns:a16="http://schemas.microsoft.com/office/drawing/2014/main" id="{64BE6846-DEDF-2F8B-FE15-33FC2D4DE8AE}"/>
                  </a:ext>
                </a:extLst>
              </p14:cNvPr>
              <p14:cNvContentPartPr/>
              <p14:nvPr/>
            </p14:nvContentPartPr>
            <p14:xfrm>
              <a:off x="7287261" y="838835"/>
              <a:ext cx="1458720" cy="509040"/>
            </p14:xfrm>
          </p:contentPart>
        </mc:Choice>
        <mc:Fallback>
          <p:pic>
            <p:nvPicPr>
              <p:cNvPr id="41" name="Ink 40">
                <a:extLst>
                  <a:ext uri="{FF2B5EF4-FFF2-40B4-BE49-F238E27FC236}">
                    <a16:creationId xmlns:a16="http://schemas.microsoft.com/office/drawing/2014/main" id="{64BE6846-DEDF-2F8B-FE15-33FC2D4DE8AE}"/>
                  </a:ext>
                </a:extLst>
              </p:cNvPr>
              <p:cNvPicPr/>
              <p:nvPr/>
            </p:nvPicPr>
            <p:blipFill>
              <a:blip r:embed="rId7"/>
              <a:stretch>
                <a:fillRect/>
              </a:stretch>
            </p:blipFill>
            <p:spPr>
              <a:xfrm>
                <a:off x="7271777" y="823355"/>
                <a:ext cx="1489328" cy="539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2" name="Ink 41">
                <a:extLst>
                  <a:ext uri="{FF2B5EF4-FFF2-40B4-BE49-F238E27FC236}">
                    <a16:creationId xmlns:a16="http://schemas.microsoft.com/office/drawing/2014/main" id="{BDCFEFEF-E55C-8BA9-DAF1-4635C60E1DC6}"/>
                  </a:ext>
                </a:extLst>
              </p14:cNvPr>
              <p14:cNvContentPartPr/>
              <p14:nvPr/>
            </p14:nvContentPartPr>
            <p14:xfrm>
              <a:off x="6362421" y="893555"/>
              <a:ext cx="650880" cy="407160"/>
            </p14:xfrm>
          </p:contentPart>
        </mc:Choice>
        <mc:Fallback>
          <p:pic>
            <p:nvPicPr>
              <p:cNvPr id="42" name="Ink 41">
                <a:extLst>
                  <a:ext uri="{FF2B5EF4-FFF2-40B4-BE49-F238E27FC236}">
                    <a16:creationId xmlns:a16="http://schemas.microsoft.com/office/drawing/2014/main" id="{BDCFEFEF-E55C-8BA9-DAF1-4635C60E1DC6}"/>
                  </a:ext>
                </a:extLst>
              </p:cNvPr>
              <p:cNvPicPr/>
              <p:nvPr/>
            </p:nvPicPr>
            <p:blipFill>
              <a:blip r:embed="rId9"/>
              <a:stretch>
                <a:fillRect/>
              </a:stretch>
            </p:blipFill>
            <p:spPr>
              <a:xfrm>
                <a:off x="6346950" y="878075"/>
                <a:ext cx="681463" cy="437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3" name="Ink 42">
                <a:extLst>
                  <a:ext uri="{FF2B5EF4-FFF2-40B4-BE49-F238E27FC236}">
                    <a16:creationId xmlns:a16="http://schemas.microsoft.com/office/drawing/2014/main" id="{CA7F4FEE-D9C5-2368-908F-DB89661591A8}"/>
                  </a:ext>
                </a:extLst>
              </p14:cNvPr>
              <p14:cNvContentPartPr/>
              <p14:nvPr/>
            </p14:nvContentPartPr>
            <p14:xfrm>
              <a:off x="5358741" y="878795"/>
              <a:ext cx="701640" cy="477720"/>
            </p14:xfrm>
          </p:contentPart>
        </mc:Choice>
        <mc:Fallback>
          <p:pic>
            <p:nvPicPr>
              <p:cNvPr id="43" name="Ink 42">
                <a:extLst>
                  <a:ext uri="{FF2B5EF4-FFF2-40B4-BE49-F238E27FC236}">
                    <a16:creationId xmlns:a16="http://schemas.microsoft.com/office/drawing/2014/main" id="{CA7F4FEE-D9C5-2368-908F-DB89661591A8}"/>
                  </a:ext>
                </a:extLst>
              </p:cNvPr>
              <p:cNvPicPr/>
              <p:nvPr/>
            </p:nvPicPr>
            <p:blipFill>
              <a:blip r:embed="rId11"/>
              <a:stretch>
                <a:fillRect/>
              </a:stretch>
            </p:blipFill>
            <p:spPr>
              <a:xfrm>
                <a:off x="5343261" y="863315"/>
                <a:ext cx="732240" cy="508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6" name="Ink 45">
                <a:extLst>
                  <a:ext uri="{FF2B5EF4-FFF2-40B4-BE49-F238E27FC236}">
                    <a16:creationId xmlns:a16="http://schemas.microsoft.com/office/drawing/2014/main" id="{B38C5E25-2B4C-5AB0-D18F-0CA329FC14C4}"/>
                  </a:ext>
                </a:extLst>
              </p14:cNvPr>
              <p14:cNvContentPartPr/>
              <p14:nvPr/>
            </p14:nvContentPartPr>
            <p14:xfrm>
              <a:off x="5951301" y="1630475"/>
              <a:ext cx="1195560" cy="556920"/>
            </p14:xfrm>
          </p:contentPart>
        </mc:Choice>
        <mc:Fallback>
          <p:pic>
            <p:nvPicPr>
              <p:cNvPr id="46" name="Ink 45">
                <a:extLst>
                  <a:ext uri="{FF2B5EF4-FFF2-40B4-BE49-F238E27FC236}">
                    <a16:creationId xmlns:a16="http://schemas.microsoft.com/office/drawing/2014/main" id="{B38C5E25-2B4C-5AB0-D18F-0CA329FC14C4}"/>
                  </a:ext>
                </a:extLst>
              </p:cNvPr>
              <p:cNvPicPr/>
              <p:nvPr/>
            </p:nvPicPr>
            <p:blipFill>
              <a:blip r:embed="rId13"/>
              <a:stretch>
                <a:fillRect/>
              </a:stretch>
            </p:blipFill>
            <p:spPr>
              <a:xfrm>
                <a:off x="5935821" y="1614995"/>
                <a:ext cx="1226160" cy="587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9" name="Ink 48">
                <a:extLst>
                  <a:ext uri="{FF2B5EF4-FFF2-40B4-BE49-F238E27FC236}">
                    <a16:creationId xmlns:a16="http://schemas.microsoft.com/office/drawing/2014/main" id="{29D22E7A-E8BF-668E-FB9B-829F7E81C296}"/>
                  </a:ext>
                </a:extLst>
              </p14:cNvPr>
              <p14:cNvContentPartPr/>
              <p14:nvPr/>
            </p14:nvContentPartPr>
            <p14:xfrm>
              <a:off x="3281541" y="1779515"/>
              <a:ext cx="400320" cy="321840"/>
            </p14:xfrm>
          </p:contentPart>
        </mc:Choice>
        <mc:Fallback>
          <p:pic>
            <p:nvPicPr>
              <p:cNvPr id="49" name="Ink 48">
                <a:extLst>
                  <a:ext uri="{FF2B5EF4-FFF2-40B4-BE49-F238E27FC236}">
                    <a16:creationId xmlns:a16="http://schemas.microsoft.com/office/drawing/2014/main" id="{29D22E7A-E8BF-668E-FB9B-829F7E81C296}"/>
                  </a:ext>
                </a:extLst>
              </p:cNvPr>
              <p:cNvPicPr/>
              <p:nvPr/>
            </p:nvPicPr>
            <p:blipFill>
              <a:blip r:embed="rId15"/>
              <a:stretch>
                <a:fillRect/>
              </a:stretch>
            </p:blipFill>
            <p:spPr>
              <a:xfrm>
                <a:off x="3270741" y="1768703"/>
                <a:ext cx="421560" cy="343104"/>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0" name="Ink 49">
                <a:extLst>
                  <a:ext uri="{FF2B5EF4-FFF2-40B4-BE49-F238E27FC236}">
                    <a16:creationId xmlns:a16="http://schemas.microsoft.com/office/drawing/2014/main" id="{09F92F76-A792-181F-1719-807E53DA4755}"/>
                  </a:ext>
                </a:extLst>
              </p14:cNvPr>
              <p14:cNvContentPartPr/>
              <p14:nvPr/>
            </p14:nvContentPartPr>
            <p14:xfrm>
              <a:off x="7679301" y="1658555"/>
              <a:ext cx="23760" cy="324360"/>
            </p14:xfrm>
          </p:contentPart>
        </mc:Choice>
        <mc:Fallback>
          <p:pic>
            <p:nvPicPr>
              <p:cNvPr id="50" name="Ink 49">
                <a:extLst>
                  <a:ext uri="{FF2B5EF4-FFF2-40B4-BE49-F238E27FC236}">
                    <a16:creationId xmlns:a16="http://schemas.microsoft.com/office/drawing/2014/main" id="{09F92F76-A792-181F-1719-807E53DA4755}"/>
                  </a:ext>
                </a:extLst>
              </p:cNvPr>
              <p:cNvPicPr/>
              <p:nvPr/>
            </p:nvPicPr>
            <p:blipFill>
              <a:blip r:embed="rId17"/>
              <a:stretch>
                <a:fillRect/>
              </a:stretch>
            </p:blipFill>
            <p:spPr>
              <a:xfrm>
                <a:off x="7668501" y="1647755"/>
                <a:ext cx="4500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1" name="Ink 50">
                <a:extLst>
                  <a:ext uri="{FF2B5EF4-FFF2-40B4-BE49-F238E27FC236}">
                    <a16:creationId xmlns:a16="http://schemas.microsoft.com/office/drawing/2014/main" id="{465D6D74-F97A-DF4A-D284-E88513E4030A}"/>
                  </a:ext>
                </a:extLst>
              </p14:cNvPr>
              <p14:cNvContentPartPr/>
              <p14:nvPr/>
            </p14:nvContentPartPr>
            <p14:xfrm>
              <a:off x="3144741" y="2516435"/>
              <a:ext cx="239040" cy="447120"/>
            </p14:xfrm>
          </p:contentPart>
        </mc:Choice>
        <mc:Fallback>
          <p:pic>
            <p:nvPicPr>
              <p:cNvPr id="51" name="Ink 50">
                <a:extLst>
                  <a:ext uri="{FF2B5EF4-FFF2-40B4-BE49-F238E27FC236}">
                    <a16:creationId xmlns:a16="http://schemas.microsoft.com/office/drawing/2014/main" id="{465D6D74-F97A-DF4A-D284-E88513E4030A}"/>
                  </a:ext>
                </a:extLst>
              </p:cNvPr>
              <p:cNvPicPr/>
              <p:nvPr/>
            </p:nvPicPr>
            <p:blipFill>
              <a:blip r:embed="rId19"/>
              <a:stretch>
                <a:fillRect/>
              </a:stretch>
            </p:blipFill>
            <p:spPr>
              <a:xfrm>
                <a:off x="3129261" y="2500955"/>
                <a:ext cx="269640" cy="477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2" name="Ink 51">
                <a:extLst>
                  <a:ext uri="{FF2B5EF4-FFF2-40B4-BE49-F238E27FC236}">
                    <a16:creationId xmlns:a16="http://schemas.microsoft.com/office/drawing/2014/main" id="{FA2DBE7D-E7C6-1ADB-50FB-2811F3E657F5}"/>
                  </a:ext>
                </a:extLst>
              </p14:cNvPr>
              <p14:cNvContentPartPr/>
              <p14:nvPr/>
            </p14:nvContentPartPr>
            <p14:xfrm>
              <a:off x="3391341" y="2806595"/>
              <a:ext cx="63000" cy="118080"/>
            </p14:xfrm>
          </p:contentPart>
        </mc:Choice>
        <mc:Fallback>
          <p:pic>
            <p:nvPicPr>
              <p:cNvPr id="52" name="Ink 51">
                <a:extLst>
                  <a:ext uri="{FF2B5EF4-FFF2-40B4-BE49-F238E27FC236}">
                    <a16:creationId xmlns:a16="http://schemas.microsoft.com/office/drawing/2014/main" id="{FA2DBE7D-E7C6-1ADB-50FB-2811F3E657F5}"/>
                  </a:ext>
                </a:extLst>
              </p:cNvPr>
              <p:cNvPicPr/>
              <p:nvPr/>
            </p:nvPicPr>
            <p:blipFill>
              <a:blip r:embed="rId21"/>
              <a:stretch>
                <a:fillRect/>
              </a:stretch>
            </p:blipFill>
            <p:spPr>
              <a:xfrm>
                <a:off x="3375861" y="2791115"/>
                <a:ext cx="9360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3" name="Ink 52">
                <a:extLst>
                  <a:ext uri="{FF2B5EF4-FFF2-40B4-BE49-F238E27FC236}">
                    <a16:creationId xmlns:a16="http://schemas.microsoft.com/office/drawing/2014/main" id="{6BE1274A-955F-4CE8-96C8-75C91DFB924E}"/>
                  </a:ext>
                </a:extLst>
              </p14:cNvPr>
              <p14:cNvContentPartPr/>
              <p14:nvPr/>
            </p14:nvContentPartPr>
            <p14:xfrm>
              <a:off x="3406821" y="2673395"/>
              <a:ext cx="23760" cy="70920"/>
            </p14:xfrm>
          </p:contentPart>
        </mc:Choice>
        <mc:Fallback>
          <p:pic>
            <p:nvPicPr>
              <p:cNvPr id="53" name="Ink 52">
                <a:extLst>
                  <a:ext uri="{FF2B5EF4-FFF2-40B4-BE49-F238E27FC236}">
                    <a16:creationId xmlns:a16="http://schemas.microsoft.com/office/drawing/2014/main" id="{6BE1274A-955F-4CE8-96C8-75C91DFB924E}"/>
                  </a:ext>
                </a:extLst>
              </p:cNvPr>
              <p:cNvPicPr/>
              <p:nvPr/>
            </p:nvPicPr>
            <p:blipFill>
              <a:blip r:embed="rId23"/>
              <a:stretch>
                <a:fillRect/>
              </a:stretch>
            </p:blipFill>
            <p:spPr>
              <a:xfrm>
                <a:off x="3391341" y="2657915"/>
                <a:ext cx="5436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4" name="Ink 53">
                <a:extLst>
                  <a:ext uri="{FF2B5EF4-FFF2-40B4-BE49-F238E27FC236}">
                    <a16:creationId xmlns:a16="http://schemas.microsoft.com/office/drawing/2014/main" id="{034A53EF-96AE-1798-8416-3AE8C519540C}"/>
                  </a:ext>
                </a:extLst>
              </p14:cNvPr>
              <p14:cNvContentPartPr/>
              <p14:nvPr/>
            </p14:nvContentPartPr>
            <p14:xfrm>
              <a:off x="3493221" y="2634155"/>
              <a:ext cx="227880" cy="274680"/>
            </p14:xfrm>
          </p:contentPart>
        </mc:Choice>
        <mc:Fallback>
          <p:pic>
            <p:nvPicPr>
              <p:cNvPr id="54" name="Ink 53">
                <a:extLst>
                  <a:ext uri="{FF2B5EF4-FFF2-40B4-BE49-F238E27FC236}">
                    <a16:creationId xmlns:a16="http://schemas.microsoft.com/office/drawing/2014/main" id="{034A53EF-96AE-1798-8416-3AE8C519540C}"/>
                  </a:ext>
                </a:extLst>
              </p:cNvPr>
              <p:cNvPicPr/>
              <p:nvPr/>
            </p:nvPicPr>
            <p:blipFill>
              <a:blip r:embed="rId25"/>
              <a:stretch>
                <a:fillRect/>
              </a:stretch>
            </p:blipFill>
            <p:spPr>
              <a:xfrm>
                <a:off x="3477741" y="2618675"/>
                <a:ext cx="25848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5" name="Ink 54">
                <a:extLst>
                  <a:ext uri="{FF2B5EF4-FFF2-40B4-BE49-F238E27FC236}">
                    <a16:creationId xmlns:a16="http://schemas.microsoft.com/office/drawing/2014/main" id="{7F95F473-8AEA-B2D6-B605-48C4D1BD9D7A}"/>
                  </a:ext>
                </a:extLst>
              </p14:cNvPr>
              <p14:cNvContentPartPr/>
              <p14:nvPr/>
            </p14:nvContentPartPr>
            <p14:xfrm>
              <a:off x="3696981" y="2712275"/>
              <a:ext cx="227880" cy="172800"/>
            </p14:xfrm>
          </p:contentPart>
        </mc:Choice>
        <mc:Fallback>
          <p:pic>
            <p:nvPicPr>
              <p:cNvPr id="55" name="Ink 54">
                <a:extLst>
                  <a:ext uri="{FF2B5EF4-FFF2-40B4-BE49-F238E27FC236}">
                    <a16:creationId xmlns:a16="http://schemas.microsoft.com/office/drawing/2014/main" id="{7F95F473-8AEA-B2D6-B605-48C4D1BD9D7A}"/>
                  </a:ext>
                </a:extLst>
              </p:cNvPr>
              <p:cNvPicPr/>
              <p:nvPr/>
            </p:nvPicPr>
            <p:blipFill>
              <a:blip r:embed="rId27"/>
              <a:stretch>
                <a:fillRect/>
              </a:stretch>
            </p:blipFill>
            <p:spPr>
              <a:xfrm>
                <a:off x="3681501" y="2696795"/>
                <a:ext cx="25848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6" name="Ink 55">
                <a:extLst>
                  <a:ext uri="{FF2B5EF4-FFF2-40B4-BE49-F238E27FC236}">
                    <a16:creationId xmlns:a16="http://schemas.microsoft.com/office/drawing/2014/main" id="{E2B304EB-2571-BD5E-890D-587BFDAF000A}"/>
                  </a:ext>
                </a:extLst>
              </p14:cNvPr>
              <p14:cNvContentPartPr/>
              <p14:nvPr/>
            </p14:nvContentPartPr>
            <p14:xfrm>
              <a:off x="3869421" y="2701115"/>
              <a:ext cx="124200" cy="184320"/>
            </p14:xfrm>
          </p:contentPart>
        </mc:Choice>
        <mc:Fallback>
          <p:pic>
            <p:nvPicPr>
              <p:cNvPr id="56" name="Ink 55">
                <a:extLst>
                  <a:ext uri="{FF2B5EF4-FFF2-40B4-BE49-F238E27FC236}">
                    <a16:creationId xmlns:a16="http://schemas.microsoft.com/office/drawing/2014/main" id="{E2B304EB-2571-BD5E-890D-587BFDAF000A}"/>
                  </a:ext>
                </a:extLst>
              </p:cNvPr>
              <p:cNvPicPr/>
              <p:nvPr/>
            </p:nvPicPr>
            <p:blipFill>
              <a:blip r:embed="rId29"/>
              <a:stretch>
                <a:fillRect/>
              </a:stretch>
            </p:blipFill>
            <p:spPr>
              <a:xfrm>
                <a:off x="3853941" y="2685605"/>
                <a:ext cx="154800" cy="2149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7" name="Ink 56">
                <a:extLst>
                  <a:ext uri="{FF2B5EF4-FFF2-40B4-BE49-F238E27FC236}">
                    <a16:creationId xmlns:a16="http://schemas.microsoft.com/office/drawing/2014/main" id="{31C94DD8-0251-0B8E-A648-750A0CFB4AA5}"/>
                  </a:ext>
                </a:extLst>
              </p14:cNvPr>
              <p14:cNvContentPartPr/>
              <p14:nvPr/>
            </p14:nvContentPartPr>
            <p14:xfrm>
              <a:off x="4206381" y="2641715"/>
              <a:ext cx="306000" cy="290520"/>
            </p14:xfrm>
          </p:contentPart>
        </mc:Choice>
        <mc:Fallback>
          <p:pic>
            <p:nvPicPr>
              <p:cNvPr id="57" name="Ink 56">
                <a:extLst>
                  <a:ext uri="{FF2B5EF4-FFF2-40B4-BE49-F238E27FC236}">
                    <a16:creationId xmlns:a16="http://schemas.microsoft.com/office/drawing/2014/main" id="{31C94DD8-0251-0B8E-A648-750A0CFB4AA5}"/>
                  </a:ext>
                </a:extLst>
              </p:cNvPr>
              <p:cNvPicPr/>
              <p:nvPr/>
            </p:nvPicPr>
            <p:blipFill>
              <a:blip r:embed="rId31"/>
              <a:stretch>
                <a:fillRect/>
              </a:stretch>
            </p:blipFill>
            <p:spPr>
              <a:xfrm>
                <a:off x="4190901" y="2626235"/>
                <a:ext cx="33660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8" name="Ink 57">
                <a:extLst>
                  <a:ext uri="{FF2B5EF4-FFF2-40B4-BE49-F238E27FC236}">
                    <a16:creationId xmlns:a16="http://schemas.microsoft.com/office/drawing/2014/main" id="{28924BF1-E232-1F80-A0D3-956C57F490E0}"/>
                  </a:ext>
                </a:extLst>
              </p14:cNvPr>
              <p14:cNvContentPartPr/>
              <p14:nvPr/>
            </p14:nvContentPartPr>
            <p14:xfrm>
              <a:off x="4559181" y="2634155"/>
              <a:ext cx="149400" cy="266760"/>
            </p14:xfrm>
          </p:contentPart>
        </mc:Choice>
        <mc:Fallback>
          <p:pic>
            <p:nvPicPr>
              <p:cNvPr id="58" name="Ink 57">
                <a:extLst>
                  <a:ext uri="{FF2B5EF4-FFF2-40B4-BE49-F238E27FC236}">
                    <a16:creationId xmlns:a16="http://schemas.microsoft.com/office/drawing/2014/main" id="{28924BF1-E232-1F80-A0D3-956C57F490E0}"/>
                  </a:ext>
                </a:extLst>
              </p:cNvPr>
              <p:cNvPicPr/>
              <p:nvPr/>
            </p:nvPicPr>
            <p:blipFill>
              <a:blip r:embed="rId33"/>
              <a:stretch>
                <a:fillRect/>
              </a:stretch>
            </p:blipFill>
            <p:spPr>
              <a:xfrm>
                <a:off x="4543701" y="2618696"/>
                <a:ext cx="180000" cy="297319"/>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9" name="Ink 58">
                <a:extLst>
                  <a:ext uri="{FF2B5EF4-FFF2-40B4-BE49-F238E27FC236}">
                    <a16:creationId xmlns:a16="http://schemas.microsoft.com/office/drawing/2014/main" id="{00B5D570-E46A-250C-91BC-DB5ECD53605F}"/>
                  </a:ext>
                </a:extLst>
              </p14:cNvPr>
              <p14:cNvContentPartPr/>
              <p14:nvPr/>
            </p14:nvContentPartPr>
            <p14:xfrm>
              <a:off x="4692381" y="2635955"/>
              <a:ext cx="149400" cy="249480"/>
            </p14:xfrm>
          </p:contentPart>
        </mc:Choice>
        <mc:Fallback>
          <p:pic>
            <p:nvPicPr>
              <p:cNvPr id="59" name="Ink 58">
                <a:extLst>
                  <a:ext uri="{FF2B5EF4-FFF2-40B4-BE49-F238E27FC236}">
                    <a16:creationId xmlns:a16="http://schemas.microsoft.com/office/drawing/2014/main" id="{00B5D570-E46A-250C-91BC-DB5ECD53605F}"/>
                  </a:ext>
                </a:extLst>
              </p:cNvPr>
              <p:cNvPicPr/>
              <p:nvPr/>
            </p:nvPicPr>
            <p:blipFill>
              <a:blip r:embed="rId35"/>
              <a:stretch>
                <a:fillRect/>
              </a:stretch>
            </p:blipFill>
            <p:spPr>
              <a:xfrm>
                <a:off x="4676901" y="2620475"/>
                <a:ext cx="18000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0" name="Ink 59">
                <a:extLst>
                  <a:ext uri="{FF2B5EF4-FFF2-40B4-BE49-F238E27FC236}">
                    <a16:creationId xmlns:a16="http://schemas.microsoft.com/office/drawing/2014/main" id="{92205CAF-8913-ECBC-D331-270D2A970D63}"/>
                  </a:ext>
                </a:extLst>
              </p14:cNvPr>
              <p14:cNvContentPartPr/>
              <p14:nvPr/>
            </p14:nvContentPartPr>
            <p14:xfrm>
              <a:off x="4853661" y="2626235"/>
              <a:ext cx="458640" cy="203400"/>
            </p14:xfrm>
          </p:contentPart>
        </mc:Choice>
        <mc:Fallback>
          <p:pic>
            <p:nvPicPr>
              <p:cNvPr id="60" name="Ink 59">
                <a:extLst>
                  <a:ext uri="{FF2B5EF4-FFF2-40B4-BE49-F238E27FC236}">
                    <a16:creationId xmlns:a16="http://schemas.microsoft.com/office/drawing/2014/main" id="{92205CAF-8913-ECBC-D331-270D2A970D63}"/>
                  </a:ext>
                </a:extLst>
              </p:cNvPr>
              <p:cNvPicPr/>
              <p:nvPr/>
            </p:nvPicPr>
            <p:blipFill>
              <a:blip r:embed="rId37"/>
              <a:stretch>
                <a:fillRect/>
              </a:stretch>
            </p:blipFill>
            <p:spPr>
              <a:xfrm>
                <a:off x="4838169" y="2610755"/>
                <a:ext cx="489264"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70" name="Ink 69">
                <a:extLst>
                  <a:ext uri="{FF2B5EF4-FFF2-40B4-BE49-F238E27FC236}">
                    <a16:creationId xmlns:a16="http://schemas.microsoft.com/office/drawing/2014/main" id="{F71CF689-4287-D586-A0E1-CFF8BBAC8124}"/>
                  </a:ext>
                </a:extLst>
              </p14:cNvPr>
              <p14:cNvContentPartPr/>
              <p14:nvPr/>
            </p14:nvContentPartPr>
            <p14:xfrm>
              <a:off x="3226461" y="3132395"/>
              <a:ext cx="1803600" cy="843480"/>
            </p14:xfrm>
          </p:contentPart>
        </mc:Choice>
        <mc:Fallback>
          <p:pic>
            <p:nvPicPr>
              <p:cNvPr id="70" name="Ink 69">
                <a:extLst>
                  <a:ext uri="{FF2B5EF4-FFF2-40B4-BE49-F238E27FC236}">
                    <a16:creationId xmlns:a16="http://schemas.microsoft.com/office/drawing/2014/main" id="{F71CF689-4287-D586-A0E1-CFF8BBAC8124}"/>
                  </a:ext>
                </a:extLst>
              </p:cNvPr>
              <p:cNvPicPr/>
              <p:nvPr/>
            </p:nvPicPr>
            <p:blipFill>
              <a:blip r:embed="rId39"/>
              <a:stretch>
                <a:fillRect/>
              </a:stretch>
            </p:blipFill>
            <p:spPr>
              <a:xfrm>
                <a:off x="3210978" y="3116915"/>
                <a:ext cx="1834206" cy="874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9" name="Ink 88">
                <a:extLst>
                  <a:ext uri="{FF2B5EF4-FFF2-40B4-BE49-F238E27FC236}">
                    <a16:creationId xmlns:a16="http://schemas.microsoft.com/office/drawing/2014/main" id="{BBFCA6D1-7C01-BDB7-1033-8BBDA1C11A8C}"/>
                  </a:ext>
                </a:extLst>
              </p14:cNvPr>
              <p14:cNvContentPartPr/>
              <p14:nvPr/>
            </p14:nvContentPartPr>
            <p14:xfrm>
              <a:off x="6590661" y="2430395"/>
              <a:ext cx="2453040" cy="1521360"/>
            </p14:xfrm>
          </p:contentPart>
        </mc:Choice>
        <mc:Fallback>
          <p:pic>
            <p:nvPicPr>
              <p:cNvPr id="89" name="Ink 88">
                <a:extLst>
                  <a:ext uri="{FF2B5EF4-FFF2-40B4-BE49-F238E27FC236}">
                    <a16:creationId xmlns:a16="http://schemas.microsoft.com/office/drawing/2014/main" id="{BBFCA6D1-7C01-BDB7-1033-8BBDA1C11A8C}"/>
                  </a:ext>
                </a:extLst>
              </p:cNvPr>
              <p:cNvPicPr/>
              <p:nvPr/>
            </p:nvPicPr>
            <p:blipFill>
              <a:blip r:embed="rId41"/>
              <a:stretch>
                <a:fillRect/>
              </a:stretch>
            </p:blipFill>
            <p:spPr>
              <a:xfrm>
                <a:off x="6575183" y="2414915"/>
                <a:ext cx="2483636" cy="1551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90" name="Ink 89">
                <a:extLst>
                  <a:ext uri="{FF2B5EF4-FFF2-40B4-BE49-F238E27FC236}">
                    <a16:creationId xmlns:a16="http://schemas.microsoft.com/office/drawing/2014/main" id="{A9293215-CB74-3A03-60ED-260F28207808}"/>
                  </a:ext>
                </a:extLst>
              </p14:cNvPr>
              <p14:cNvContentPartPr/>
              <p14:nvPr/>
            </p14:nvContentPartPr>
            <p14:xfrm>
              <a:off x="4425981" y="3135635"/>
              <a:ext cx="227880" cy="337320"/>
            </p14:xfrm>
          </p:contentPart>
        </mc:Choice>
        <mc:Fallback>
          <p:pic>
            <p:nvPicPr>
              <p:cNvPr id="90" name="Ink 89">
                <a:extLst>
                  <a:ext uri="{FF2B5EF4-FFF2-40B4-BE49-F238E27FC236}">
                    <a16:creationId xmlns:a16="http://schemas.microsoft.com/office/drawing/2014/main" id="{A9293215-CB74-3A03-60ED-260F28207808}"/>
                  </a:ext>
                </a:extLst>
              </p:cNvPr>
              <p:cNvPicPr/>
              <p:nvPr/>
            </p:nvPicPr>
            <p:blipFill>
              <a:blip r:embed="rId43"/>
              <a:stretch>
                <a:fillRect/>
              </a:stretch>
            </p:blipFill>
            <p:spPr>
              <a:xfrm>
                <a:off x="4410477" y="3120155"/>
                <a:ext cx="258528"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91" name="Ink 90">
                <a:extLst>
                  <a:ext uri="{FF2B5EF4-FFF2-40B4-BE49-F238E27FC236}">
                    <a16:creationId xmlns:a16="http://schemas.microsoft.com/office/drawing/2014/main" id="{8C1C6C5A-EE73-A15C-B55B-9BE54CE4988F}"/>
                  </a:ext>
                </a:extLst>
              </p14:cNvPr>
              <p14:cNvContentPartPr/>
              <p14:nvPr/>
            </p14:nvContentPartPr>
            <p14:xfrm>
              <a:off x="6095661" y="4433795"/>
              <a:ext cx="23760" cy="74520"/>
            </p14:xfrm>
          </p:contentPart>
        </mc:Choice>
        <mc:Fallback>
          <p:pic>
            <p:nvPicPr>
              <p:cNvPr id="91" name="Ink 90">
                <a:extLst>
                  <a:ext uri="{FF2B5EF4-FFF2-40B4-BE49-F238E27FC236}">
                    <a16:creationId xmlns:a16="http://schemas.microsoft.com/office/drawing/2014/main" id="{8C1C6C5A-EE73-A15C-B55B-9BE54CE4988F}"/>
                  </a:ext>
                </a:extLst>
              </p:cNvPr>
              <p:cNvPicPr/>
              <p:nvPr/>
            </p:nvPicPr>
            <p:blipFill>
              <a:blip r:embed="rId45"/>
              <a:stretch>
                <a:fillRect/>
              </a:stretch>
            </p:blipFill>
            <p:spPr>
              <a:xfrm>
                <a:off x="6080181" y="4418315"/>
                <a:ext cx="543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92" name="Ink 91">
                <a:extLst>
                  <a:ext uri="{FF2B5EF4-FFF2-40B4-BE49-F238E27FC236}">
                    <a16:creationId xmlns:a16="http://schemas.microsoft.com/office/drawing/2014/main" id="{35654495-25CA-90EA-399C-E18ED4C87757}"/>
                  </a:ext>
                </a:extLst>
              </p14:cNvPr>
              <p14:cNvContentPartPr/>
              <p14:nvPr/>
            </p14:nvContentPartPr>
            <p14:xfrm>
              <a:off x="6158661" y="4735115"/>
              <a:ext cx="16200" cy="141480"/>
            </p14:xfrm>
          </p:contentPart>
        </mc:Choice>
        <mc:Fallback>
          <p:pic>
            <p:nvPicPr>
              <p:cNvPr id="92" name="Ink 91">
                <a:extLst>
                  <a:ext uri="{FF2B5EF4-FFF2-40B4-BE49-F238E27FC236}">
                    <a16:creationId xmlns:a16="http://schemas.microsoft.com/office/drawing/2014/main" id="{35654495-25CA-90EA-399C-E18ED4C87757}"/>
                  </a:ext>
                </a:extLst>
              </p:cNvPr>
              <p:cNvPicPr/>
              <p:nvPr/>
            </p:nvPicPr>
            <p:blipFill>
              <a:blip r:embed="rId47"/>
              <a:stretch>
                <a:fillRect/>
              </a:stretch>
            </p:blipFill>
            <p:spPr>
              <a:xfrm>
                <a:off x="6143181" y="4719635"/>
                <a:ext cx="4680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93" name="Ink 92">
                <a:extLst>
                  <a:ext uri="{FF2B5EF4-FFF2-40B4-BE49-F238E27FC236}">
                    <a16:creationId xmlns:a16="http://schemas.microsoft.com/office/drawing/2014/main" id="{8D5FD81B-A455-B4A5-7D46-388DA5C0A0A3}"/>
                  </a:ext>
                </a:extLst>
              </p14:cNvPr>
              <p14:cNvContentPartPr/>
              <p14:nvPr/>
            </p14:nvContentPartPr>
            <p14:xfrm>
              <a:off x="6189981" y="5087915"/>
              <a:ext cx="31680" cy="141480"/>
            </p14:xfrm>
          </p:contentPart>
        </mc:Choice>
        <mc:Fallback>
          <p:pic>
            <p:nvPicPr>
              <p:cNvPr id="93" name="Ink 92">
                <a:extLst>
                  <a:ext uri="{FF2B5EF4-FFF2-40B4-BE49-F238E27FC236}">
                    <a16:creationId xmlns:a16="http://schemas.microsoft.com/office/drawing/2014/main" id="{8D5FD81B-A455-B4A5-7D46-388DA5C0A0A3}"/>
                  </a:ext>
                </a:extLst>
              </p:cNvPr>
              <p:cNvPicPr/>
              <p:nvPr/>
            </p:nvPicPr>
            <p:blipFill>
              <a:blip r:embed="rId49"/>
              <a:stretch>
                <a:fillRect/>
              </a:stretch>
            </p:blipFill>
            <p:spPr>
              <a:xfrm>
                <a:off x="6174501" y="5072435"/>
                <a:ext cx="62280" cy="172080"/>
              </a:xfrm>
              <a:prstGeom prst="rect">
                <a:avLst/>
              </a:prstGeom>
            </p:spPr>
          </p:pic>
        </mc:Fallback>
      </mc:AlternateContent>
      <p:sp>
        <p:nvSpPr>
          <p:cNvPr id="2" name="TextBox 1">
            <a:extLst>
              <a:ext uri="{FF2B5EF4-FFF2-40B4-BE49-F238E27FC236}">
                <a16:creationId xmlns:a16="http://schemas.microsoft.com/office/drawing/2014/main" id="{FD3330C9-ACA1-A615-1AE9-5AB6D11D6A13}"/>
              </a:ext>
            </a:extLst>
          </p:cNvPr>
          <p:cNvSpPr txBox="1"/>
          <p:nvPr/>
        </p:nvSpPr>
        <p:spPr>
          <a:xfrm>
            <a:off x="113040" y="836622"/>
            <a:ext cx="4943661" cy="369332"/>
          </a:xfrm>
          <a:prstGeom prst="rect">
            <a:avLst/>
          </a:prstGeom>
          <a:noFill/>
        </p:spPr>
        <p:txBody>
          <a:bodyPr wrap="none" rtlCol="0">
            <a:spAutoFit/>
          </a:bodyPr>
          <a:lstStyle/>
          <a:p>
            <a:r>
              <a:rPr lang="en-US"/>
              <a:t>The first node is about liking or not rock climbing</a:t>
            </a:r>
          </a:p>
        </p:txBody>
      </p:sp>
    </p:spTree>
    <p:extLst>
      <p:ext uri="{BB962C8B-B14F-4D97-AF65-F5344CB8AC3E}">
        <p14:creationId xmlns:p14="http://schemas.microsoft.com/office/powerpoint/2010/main" val="722623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240C42-04A0-C529-FC99-5546D7B4157B}"/>
              </a:ext>
            </a:extLst>
          </p:cNvPr>
          <p:cNvSpPr txBox="1"/>
          <p:nvPr/>
        </p:nvSpPr>
        <p:spPr>
          <a:xfrm>
            <a:off x="786809" y="0"/>
            <a:ext cx="10154093" cy="6001643"/>
          </a:xfrm>
          <a:prstGeom prst="rect">
            <a:avLst/>
          </a:prstGeom>
          <a:noFill/>
        </p:spPr>
        <p:txBody>
          <a:bodyPr wrap="square" rtlCol="0">
            <a:spAutoFit/>
          </a:bodyPr>
          <a:lstStyle/>
          <a:p>
            <a:r>
              <a:rPr lang="en-US" sz="2400">
                <a:solidFill>
                  <a:srgbClr val="FF0000"/>
                </a:solidFill>
              </a:rPr>
              <a:t>Which splits creates a more skewed distribution? </a:t>
            </a:r>
          </a:p>
          <a:p>
            <a:endParaRPr lang="en-US" sz="2400"/>
          </a:p>
          <a:p>
            <a:r>
              <a:rPr lang="en-US" sz="2400"/>
              <a:t>Splitting by liking rock climbing: 23 students like rock climbing vs. 1 who does not like it</a:t>
            </a:r>
          </a:p>
          <a:p>
            <a:endParaRPr lang="en-US" sz="2400"/>
          </a:p>
          <a:p>
            <a:r>
              <a:rPr lang="en-US" sz="2400"/>
              <a:t>Splitting by liking espresso: 12 students like espresso and 12 students don’t like espresso</a:t>
            </a:r>
          </a:p>
          <a:p>
            <a:endParaRPr lang="en-US" sz="2400"/>
          </a:p>
          <a:p>
            <a:endParaRPr lang="en-US" sz="2400"/>
          </a:p>
          <a:p>
            <a:r>
              <a:rPr lang="en-US" sz="2400">
                <a:solidFill>
                  <a:srgbClr val="FF0000"/>
                </a:solidFill>
              </a:rPr>
              <a:t>Which splits reduces uncertainty? </a:t>
            </a:r>
            <a:endParaRPr lang="en-US" sz="2400"/>
          </a:p>
          <a:p>
            <a:endParaRPr lang="en-US" sz="2400"/>
          </a:p>
          <a:p>
            <a:endParaRPr lang="en-US" sz="2400"/>
          </a:p>
          <a:p>
            <a:r>
              <a:rPr lang="en-US" sz="2400">
                <a:solidFill>
                  <a:srgbClr val="FF0000"/>
                </a:solidFill>
              </a:rPr>
              <a:t>Which splits provides more information? </a:t>
            </a:r>
            <a:endParaRPr lang="en-US" sz="2400"/>
          </a:p>
          <a:p>
            <a:endParaRPr lang="en-US" sz="2400">
              <a:solidFill>
                <a:srgbClr val="FF0000"/>
              </a:solidFill>
            </a:endParaRPr>
          </a:p>
          <a:p>
            <a:endParaRPr lang="en-US" sz="2400">
              <a:solidFill>
                <a:srgbClr val="FF0000"/>
              </a:solidFill>
            </a:endParaRPr>
          </a:p>
          <a:p>
            <a:r>
              <a:rPr lang="en-US" sz="2400">
                <a:solidFill>
                  <a:srgbClr val="FF0000"/>
                </a:solidFill>
              </a:rPr>
              <a:t>So, which split is preferred then? </a:t>
            </a:r>
            <a:endParaRPr lang="en-US"/>
          </a:p>
        </p:txBody>
      </p:sp>
    </p:spTree>
    <p:extLst>
      <p:ext uri="{BB962C8B-B14F-4D97-AF65-F5344CB8AC3E}">
        <p14:creationId xmlns:p14="http://schemas.microsoft.com/office/powerpoint/2010/main" val="74718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94DD3-1728-C549-4E1C-4AB75DF10A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4849F20-84BD-ACD2-2C5C-3001B7E1D3FD}"/>
              </a:ext>
            </a:extLst>
          </p:cNvPr>
          <p:cNvSpPr txBox="1"/>
          <p:nvPr/>
        </p:nvSpPr>
        <p:spPr>
          <a:xfrm>
            <a:off x="786809" y="0"/>
            <a:ext cx="10154093" cy="6278642"/>
          </a:xfrm>
          <a:prstGeom prst="rect">
            <a:avLst/>
          </a:prstGeom>
          <a:noFill/>
        </p:spPr>
        <p:txBody>
          <a:bodyPr wrap="square" rtlCol="0">
            <a:spAutoFit/>
          </a:bodyPr>
          <a:lstStyle/>
          <a:p>
            <a:r>
              <a:rPr lang="en-US" sz="2400">
                <a:solidFill>
                  <a:srgbClr val="FF0000"/>
                </a:solidFill>
              </a:rPr>
              <a:t>Which splits creates a more skewed distribution? </a:t>
            </a:r>
          </a:p>
          <a:p>
            <a:endParaRPr lang="en-US" sz="2400"/>
          </a:p>
          <a:p>
            <a:r>
              <a:rPr lang="en-US" sz="2400"/>
              <a:t>Splitting by liking rock climbing: 23 students like rock climbing vs. 1 who does not like it</a:t>
            </a:r>
          </a:p>
          <a:p>
            <a:endParaRPr lang="en-US" sz="2400"/>
          </a:p>
          <a:p>
            <a:r>
              <a:rPr lang="en-US" sz="2400"/>
              <a:t>Splitting by linking espresso: 12 students like espresso and 12 students don’t like espresso</a:t>
            </a:r>
          </a:p>
          <a:p>
            <a:endParaRPr lang="en-US" sz="2400"/>
          </a:p>
          <a:p>
            <a:endParaRPr lang="en-US" sz="2400"/>
          </a:p>
          <a:p>
            <a:r>
              <a:rPr lang="en-US" sz="2400">
                <a:solidFill>
                  <a:srgbClr val="FF0000"/>
                </a:solidFill>
              </a:rPr>
              <a:t>Which splits reduces uncertainty? </a:t>
            </a:r>
            <a:r>
              <a:rPr lang="en-US" sz="2400"/>
              <a:t>splitting by liking rock climbing</a:t>
            </a:r>
          </a:p>
          <a:p>
            <a:endParaRPr lang="en-US" sz="2400"/>
          </a:p>
          <a:p>
            <a:endParaRPr lang="en-US" sz="2400"/>
          </a:p>
          <a:p>
            <a:r>
              <a:rPr lang="en-US" sz="2400">
                <a:solidFill>
                  <a:srgbClr val="FF0000"/>
                </a:solidFill>
              </a:rPr>
              <a:t>Which splits provides more information? </a:t>
            </a:r>
            <a:r>
              <a:rPr lang="en-US" sz="2400"/>
              <a:t>splitting by liking rock climbing</a:t>
            </a:r>
          </a:p>
          <a:p>
            <a:endParaRPr lang="en-US" sz="2400"/>
          </a:p>
          <a:p>
            <a:endParaRPr lang="en-US" sz="2400">
              <a:solidFill>
                <a:srgbClr val="FF0000"/>
              </a:solidFill>
            </a:endParaRPr>
          </a:p>
          <a:p>
            <a:r>
              <a:rPr lang="en-US" sz="2400">
                <a:solidFill>
                  <a:srgbClr val="FF0000"/>
                </a:solidFill>
              </a:rPr>
              <a:t>So, which split is preferred then? </a:t>
            </a:r>
            <a:r>
              <a:rPr lang="en-US" sz="2400"/>
              <a:t>splitting by liking rock climbing</a:t>
            </a:r>
          </a:p>
          <a:p>
            <a:endParaRPr lang="en-US"/>
          </a:p>
        </p:txBody>
      </p:sp>
    </p:spTree>
    <p:extLst>
      <p:ext uri="{BB962C8B-B14F-4D97-AF65-F5344CB8AC3E}">
        <p14:creationId xmlns:p14="http://schemas.microsoft.com/office/powerpoint/2010/main" val="3801084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352378-148C-6A2A-17FF-10104CED7FF2}"/>
              </a:ext>
            </a:extLst>
          </p:cNvPr>
          <p:cNvSpPr txBox="1"/>
          <p:nvPr/>
        </p:nvSpPr>
        <p:spPr>
          <a:xfrm>
            <a:off x="1137685" y="173826"/>
            <a:ext cx="10081118" cy="5632311"/>
          </a:xfrm>
          <a:prstGeom prst="rect">
            <a:avLst/>
          </a:prstGeom>
          <a:noFill/>
        </p:spPr>
        <p:txBody>
          <a:bodyPr wrap="square" rtlCol="0">
            <a:spAutoFit/>
          </a:bodyPr>
          <a:lstStyle/>
          <a:p>
            <a:r>
              <a:rPr lang="en-US" sz="2400"/>
              <a:t>So now, remember Entropy?</a:t>
            </a:r>
          </a:p>
          <a:p>
            <a:endParaRPr lang="en-US" sz="2400"/>
          </a:p>
          <a:p>
            <a:pPr marL="342900" indent="-342900">
              <a:buFont typeface="Arial" panose="020B0604020202020204" pitchFamily="34" charset="0"/>
              <a:buChar char="•"/>
            </a:pPr>
            <a:r>
              <a:rPr lang="en-US" sz="2400"/>
              <a:t>Entropy measures uncertainty. The larger the uncertainty the larger the entropy</a:t>
            </a:r>
          </a:p>
          <a:p>
            <a:endParaRPr lang="en-US" sz="2400"/>
          </a:p>
          <a:p>
            <a:pPr marL="342900" indent="-342900">
              <a:buFont typeface="Arial" panose="020B0604020202020204" pitchFamily="34" charset="0"/>
              <a:buChar char="•"/>
            </a:pPr>
            <a:r>
              <a:rPr lang="en-US" sz="2400"/>
              <a:t>Which splitting reduces uncertainty then (reduces entropy)? The splitting by liking rock climbing</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When building this tree, it’s convenient to do splits that reduces uncertainty, as this brings us to the solution (in this case classification) faster</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We will review entropy next and introduce a new concept, information gain. Information gain is related to both entropy and conditional entropy. </a:t>
            </a:r>
            <a:r>
              <a:rPr lang="en-US" sz="2400">
                <a:solidFill>
                  <a:srgbClr val="FF0000"/>
                </a:solidFill>
              </a:rPr>
              <a:t>We want the splits to increase information gain</a:t>
            </a:r>
          </a:p>
        </p:txBody>
      </p:sp>
    </p:spTree>
    <p:extLst>
      <p:ext uri="{BB962C8B-B14F-4D97-AF65-F5344CB8AC3E}">
        <p14:creationId xmlns:p14="http://schemas.microsoft.com/office/powerpoint/2010/main" val="4212305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893ce20-a697-4fd6-a4da-14011f6a471d}" enabled="1" method="Standard" siteId="{a8eec281-aaa3-4dae-ac9b-9a398b9215e7}" removed="0"/>
</clbl:labelList>
</file>

<file path=docProps/app.xml><?xml version="1.0" encoding="utf-8"?>
<Properties xmlns="http://schemas.openxmlformats.org/officeDocument/2006/extended-properties" xmlns:vt="http://schemas.openxmlformats.org/officeDocument/2006/docPropsVTypes">
  <TotalTime>0</TotalTime>
  <Words>981</Words>
  <Application>Microsoft Macintosh PowerPoint</Application>
  <PresentationFormat>Widescreen</PresentationFormat>
  <Paragraphs>140</Paragraphs>
  <Slides>42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Aptos</vt:lpstr>
      <vt:lpstr>Aptos Display</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PowerPoint Presentation</vt:lpstr>
      <vt:lpstr>Decision Trees</vt:lpstr>
      <vt:lpstr>Random forest</vt:lpstr>
      <vt:lpstr>PowerPoint Presentation</vt:lpstr>
      <vt:lpstr>Accuracy in Classification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Fuentes-Cabrera, Miguel</dc:creator>
  <cp:lastModifiedBy>Fuentes-Cabrera, Miguel</cp:lastModifiedBy>
  <cp:revision>1</cp:revision>
  <dcterms:created xsi:type="dcterms:W3CDTF">2025-03-20T19:24:34Z</dcterms:created>
  <dcterms:modified xsi:type="dcterms:W3CDTF">2025-11-10T05:38:03Z</dcterms:modified>
</cp:coreProperties>
</file>